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10.xml" ContentType="application/vnd.openxmlformats-officedocument.theme+xml"/>
  <Override PartName="/ppt/theme/theme5.xml" ContentType="application/vnd.openxmlformats-officedocument.theme+xml"/>
  <Override PartName="/ppt/theme/theme11.xml" ContentType="application/vnd.openxmlformats-officedocument.theme+xml"/>
  <Override PartName="/ppt/theme/theme6.xml" ContentType="application/vnd.openxmlformats-officedocument.theme+xml"/>
  <Override PartName="/ppt/theme/theme12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30.gif" ContentType="image/gif"/>
  <Override PartName="/ppt/media/image22.png" ContentType="image/png"/>
  <Override PartName="/ppt/media/image24.jpeg" ContentType="image/jpe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8.png" ContentType="image/png"/>
  <Override PartName="/ppt/media/image11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35.png" ContentType="image/png"/>
  <Override PartName="/ppt/media/image5.png" ContentType="image/png"/>
  <Override PartName="/ppt/media/image28.png" ContentType="image/png"/>
  <Override PartName="/ppt/media/image34.png" ContentType="image/png"/>
  <Override PartName="/ppt/media/image4.png" ContentType="image/png"/>
  <Override PartName="/ppt/media/image27.png" ContentType="image/png"/>
  <Override PartName="/ppt/slideLayouts/_rels/slideLayout102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14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4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33.xml.rels" ContentType="application/vnd.openxmlformats-package.relationships+xml"/>
  <Override PartName="/ppt/slideLayouts/_rels/slideLayout142.xml.rels" ContentType="application/vnd.openxmlformats-package.relationships+xml"/>
  <Override PartName="/ppt/slideLayouts/_rels/slideLayout112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38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32.xml.rels" ContentType="application/vnd.openxmlformats-package.relationships+xml"/>
  <Override PartName="/ppt/slideLayouts/_rels/slideLayout141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37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3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1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143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113.xml.rels" ContentType="application/vnd.openxmlformats-package.relationships+xml"/>
  <Override PartName="/ppt/slideLayouts/_rels/slideLayout109.xml.rels" ContentType="application/vnd.openxmlformats-package.relationships+xml"/>
  <Override PartName="/ppt/slideLayouts/_rels/slideLayout120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15.xml.rels" ContentType="application/vnd.openxmlformats-package.relationships+xml"/>
  <Override PartName="/ppt/slideLayouts/_rels/slideLayout122.xml.rels" ContentType="application/vnd.openxmlformats-package.relationships+xml"/>
  <Override PartName="/ppt/slideLayouts/_rels/slideLayout110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118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23.xml.rels" ContentType="application/vnd.openxmlformats-package.relationships+xml"/>
  <Override PartName="/ppt/slideLayouts/_rels/slideLayout121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9.xml.rels" ContentType="application/vnd.openxmlformats-package.relationships+xml"/>
  <Override PartName="/ppt/slideLayouts/_rels/slideLayout13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130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3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2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2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12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25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2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119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1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29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slideLayout124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19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  <p:sldMasterId id="2147483765" r:id="rId11"/>
    <p:sldMasterId id="2147483778" r:id="rId12"/>
    <p:sldMasterId id="2147483791" r:id="rId13"/>
  </p:sld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  <p:sldId id="264" r:id="rId22"/>
    <p:sldId id="265" r:id="rId23"/>
    <p:sldId id="266" r:id="rId24"/>
    <p:sldId id="267" r:id="rId25"/>
    <p:sldId id="268" r:id="rId26"/>
    <p:sldId id="269" r:id="rId27"/>
    <p:sldId id="270" r:id="rId28"/>
    <p:sldId id="271" r:id="rId29"/>
    <p:sldId id="272" r:id="rId30"/>
    <p:sldId id="273" r:id="rId31"/>
    <p:sldId id="274" r:id="rId32"/>
    <p:sldId id="275" r:id="rId33"/>
    <p:sldId id="276" r:id="rId34"/>
    <p:sldId id="277" r:id="rId35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" Target="slides/slide1.xml"/><Relationship Id="rId15" Type="http://schemas.openxmlformats.org/officeDocument/2006/relationships/slide" Target="slides/slide2.xml"/><Relationship Id="rId16" Type="http://schemas.openxmlformats.org/officeDocument/2006/relationships/slide" Target="slides/slide3.xml"/><Relationship Id="rId17" Type="http://schemas.openxmlformats.org/officeDocument/2006/relationships/slide" Target="slides/slide4.xml"/><Relationship Id="rId18" Type="http://schemas.openxmlformats.org/officeDocument/2006/relationships/slide" Target="slides/slide5.xml"/><Relationship Id="rId19" Type="http://schemas.openxmlformats.org/officeDocument/2006/relationships/slide" Target="slides/slide6.xml"/><Relationship Id="rId20" Type="http://schemas.openxmlformats.org/officeDocument/2006/relationships/slide" Target="slides/slide7.xml"/><Relationship Id="rId21" Type="http://schemas.openxmlformats.org/officeDocument/2006/relationships/slide" Target="slides/slide8.xml"/><Relationship Id="rId22" Type="http://schemas.openxmlformats.org/officeDocument/2006/relationships/slide" Target="slides/slide9.xml"/><Relationship Id="rId23" Type="http://schemas.openxmlformats.org/officeDocument/2006/relationships/slide" Target="slides/slide10.xml"/><Relationship Id="rId24" Type="http://schemas.openxmlformats.org/officeDocument/2006/relationships/slide" Target="slides/slide11.xml"/><Relationship Id="rId25" Type="http://schemas.openxmlformats.org/officeDocument/2006/relationships/slide" Target="slides/slide12.xml"/><Relationship Id="rId26" Type="http://schemas.openxmlformats.org/officeDocument/2006/relationships/slide" Target="slides/slide13.xml"/><Relationship Id="rId27" Type="http://schemas.openxmlformats.org/officeDocument/2006/relationships/slide" Target="slides/slide14.xml"/><Relationship Id="rId28" Type="http://schemas.openxmlformats.org/officeDocument/2006/relationships/slide" Target="slides/slide15.xml"/><Relationship Id="rId29" Type="http://schemas.openxmlformats.org/officeDocument/2006/relationships/slide" Target="slides/slide16.xml"/><Relationship Id="rId30" Type="http://schemas.openxmlformats.org/officeDocument/2006/relationships/slide" Target="slides/slide17.xml"/><Relationship Id="rId31" Type="http://schemas.openxmlformats.org/officeDocument/2006/relationships/slide" Target="slides/slide18.xml"/><Relationship Id="rId32" Type="http://schemas.openxmlformats.org/officeDocument/2006/relationships/slide" Target="slides/slide19.xml"/><Relationship Id="rId33" Type="http://schemas.openxmlformats.org/officeDocument/2006/relationships/slide" Target="slides/slide20.xml"/><Relationship Id="rId34" Type="http://schemas.openxmlformats.org/officeDocument/2006/relationships/slide" Target="slides/slide21.xml"/><Relationship Id="rId35" Type="http://schemas.openxmlformats.org/officeDocument/2006/relationships/slide" Target="slides/slide22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gif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/>
          </p:cNvSpPr>
          <p:nvPr>
            <p:ph type="subTitle"/>
          </p:nvPr>
        </p:nvSpPr>
        <p:spPr>
          <a:xfrm>
            <a:off x="716040" y="1974240"/>
            <a:ext cx="3703320" cy="3567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1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PlaceHolder 1"/>
          <p:cNvSpPr>
            <a:spLocks noGrp="1"/>
          </p:cNvSpPr>
          <p:nvPr>
            <p:ph type="subTitle"/>
          </p:nvPr>
        </p:nvSpPr>
        <p:spPr>
          <a:xfrm>
            <a:off x="716040" y="1974240"/>
            <a:ext cx="3703320" cy="3567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1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5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8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9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1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2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1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PlaceHolder 1"/>
          <p:cNvSpPr>
            <a:spLocks noGrp="1"/>
          </p:cNvSpPr>
          <p:nvPr>
            <p:ph type="subTitle"/>
          </p:nvPr>
        </p:nvSpPr>
        <p:spPr>
          <a:xfrm>
            <a:off x="716040" y="1974240"/>
            <a:ext cx="3703320" cy="3567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1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1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PlaceHolder 1"/>
          <p:cNvSpPr>
            <a:spLocks noGrp="1"/>
          </p:cNvSpPr>
          <p:nvPr>
            <p:ph type="subTitle"/>
          </p:nvPr>
        </p:nvSpPr>
        <p:spPr>
          <a:xfrm>
            <a:off x="716040" y="1974240"/>
            <a:ext cx="3703320" cy="3567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1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1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716040" y="1974240"/>
            <a:ext cx="3703320" cy="3567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716040" y="1974240"/>
            <a:ext cx="3703320" cy="3567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subTitle"/>
          </p:nvPr>
        </p:nvSpPr>
        <p:spPr>
          <a:xfrm>
            <a:off x="716040" y="1974240"/>
            <a:ext cx="3703320" cy="3567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subTitle"/>
          </p:nvPr>
        </p:nvSpPr>
        <p:spPr>
          <a:xfrm>
            <a:off x="716040" y="1974240"/>
            <a:ext cx="3703320" cy="3567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716040" y="1974240"/>
            <a:ext cx="3703320" cy="3567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subTitle"/>
          </p:nvPr>
        </p:nvSpPr>
        <p:spPr>
          <a:xfrm>
            <a:off x="716040" y="1974240"/>
            <a:ext cx="3703320" cy="3567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subTitle"/>
          </p:nvPr>
        </p:nvSpPr>
        <p:spPr>
          <a:xfrm>
            <a:off x="716040" y="1974240"/>
            <a:ext cx="3703320" cy="3567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subTitle"/>
          </p:nvPr>
        </p:nvSpPr>
        <p:spPr>
          <a:xfrm>
            <a:off x="716040" y="1974240"/>
            <a:ext cx="3703320" cy="3567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6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0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2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PlaceHolder 1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2.xml"/><Relationship Id="rId7" Type="http://schemas.openxmlformats.org/officeDocument/2006/relationships/slideLayout" Target="../slideLayouts/slideLayout113.xml"/><Relationship Id="rId8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5.xml"/><Relationship Id="rId10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17.xml"/><Relationship Id="rId12" Type="http://schemas.openxmlformats.org/officeDocument/2006/relationships/slideLayout" Target="../slideLayouts/slideLayout118.xml"/><Relationship Id="rId13" Type="http://schemas.openxmlformats.org/officeDocument/2006/relationships/slideLayout" Target="../slideLayouts/slideLayout119.xml"/><Relationship Id="rId14" Type="http://schemas.openxmlformats.org/officeDocument/2006/relationships/slideLayout" Target="../slideLayouts/slideLayout12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22.xml"/><Relationship Id="rId6" Type="http://schemas.openxmlformats.org/officeDocument/2006/relationships/slideLayout" Target="../slideLayouts/slideLayout123.xml"/><Relationship Id="rId7" Type="http://schemas.openxmlformats.org/officeDocument/2006/relationships/slideLayout" Target="../slideLayouts/slideLayout124.xml"/><Relationship Id="rId8" Type="http://schemas.openxmlformats.org/officeDocument/2006/relationships/slideLayout" Target="../slideLayouts/slideLayout125.xml"/><Relationship Id="rId9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127.xml"/><Relationship Id="rId11" Type="http://schemas.openxmlformats.org/officeDocument/2006/relationships/slideLayout" Target="../slideLayouts/slideLayout128.xml"/><Relationship Id="rId12" Type="http://schemas.openxmlformats.org/officeDocument/2006/relationships/slideLayout" Target="../slideLayouts/slideLayout129.xml"/><Relationship Id="rId13" Type="http://schemas.openxmlformats.org/officeDocument/2006/relationships/slideLayout" Target="../slideLayouts/slideLayout130.xml"/><Relationship Id="rId14" Type="http://schemas.openxmlformats.org/officeDocument/2006/relationships/slideLayout" Target="../slideLayouts/slideLayout131.xml"/><Relationship Id="rId15" Type="http://schemas.openxmlformats.org/officeDocument/2006/relationships/slideLayout" Target="../slideLayouts/slideLayout132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6.xml"/><Relationship Id="rId8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41.xml"/><Relationship Id="rId13" Type="http://schemas.openxmlformats.org/officeDocument/2006/relationships/slideLayout" Target="../slideLayouts/slideLayout142.xml"/><Relationship Id="rId14" Type="http://schemas.openxmlformats.org/officeDocument/2006/relationships/slideLayout" Target="../slideLayouts/slideLayout143.xml"/><Relationship Id="rId15" Type="http://schemas.openxmlformats.org/officeDocument/2006/relationships/slideLayout" Target="../slideLayouts/slideLayout144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5.xml"/><Relationship Id="rId9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85.xml"/><Relationship Id="rId5" Type="http://schemas.openxmlformats.org/officeDocument/2006/relationships/slideLayout" Target="../slideLayouts/slideLayout86.xml"/><Relationship Id="rId6" Type="http://schemas.openxmlformats.org/officeDocument/2006/relationships/slideLayout" Target="../slideLayouts/slideLayout87.xml"/><Relationship Id="rId7" Type="http://schemas.openxmlformats.org/officeDocument/2006/relationships/slideLayout" Target="../slideLayouts/slideLayout88.xml"/><Relationship Id="rId8" Type="http://schemas.openxmlformats.org/officeDocument/2006/relationships/slideLayout" Target="../slideLayouts/slideLayout89.xml"/><Relationship Id="rId9" Type="http://schemas.openxmlformats.org/officeDocument/2006/relationships/slideLayout" Target="../slideLayouts/slideLayout90.xml"/><Relationship Id="rId10" Type="http://schemas.openxmlformats.org/officeDocument/2006/relationships/slideLayout" Target="../slideLayouts/slideLayout91.xml"/><Relationship Id="rId11" Type="http://schemas.openxmlformats.org/officeDocument/2006/relationships/slideLayout" Target="../slideLayouts/slideLayout92.xml"/><Relationship Id="rId12" Type="http://schemas.openxmlformats.org/officeDocument/2006/relationships/slideLayout" Target="../slideLayouts/slideLayout93.xml"/><Relationship Id="rId13" Type="http://schemas.openxmlformats.org/officeDocument/2006/relationships/slideLayout" Target="../slideLayouts/slideLayout94.xml"/><Relationship Id="rId14" Type="http://schemas.openxmlformats.org/officeDocument/2006/relationships/slideLayout" Target="../slideLayouts/slideLayout95.xml"/><Relationship Id="rId15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97.xml"/><Relationship Id="rId4" Type="http://schemas.openxmlformats.org/officeDocument/2006/relationships/slideLayout" Target="../slideLayouts/slideLayout98.xml"/><Relationship Id="rId5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0.xml"/><Relationship Id="rId7" Type="http://schemas.openxmlformats.org/officeDocument/2006/relationships/slideLayout" Target="../slideLayouts/slideLayout101.xml"/><Relationship Id="rId8" Type="http://schemas.openxmlformats.org/officeDocument/2006/relationships/slideLayout" Target="../slideLayouts/slideLayout102.xml"/><Relationship Id="rId9" Type="http://schemas.openxmlformats.org/officeDocument/2006/relationships/slideLayout" Target="../slideLayouts/slideLayout103.xml"/><Relationship Id="rId10" Type="http://schemas.openxmlformats.org/officeDocument/2006/relationships/slideLayout" Target="../slideLayouts/slideLayout104.xml"/><Relationship Id="rId11" Type="http://schemas.openxmlformats.org/officeDocument/2006/relationships/slideLayout" Target="../slideLayouts/slideLayout105.xml"/><Relationship Id="rId12" Type="http://schemas.openxmlformats.org/officeDocument/2006/relationships/slideLayout" Target="../slideLayouts/slideLayout106.xml"/><Relationship Id="rId13" Type="http://schemas.openxmlformats.org/officeDocument/2006/relationships/slideLayout" Target="../slideLayouts/slideLayout107.xml"/><Relationship Id="rId14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0d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9;p89" descr=""/>
          <p:cNvPicPr/>
          <p:nvPr/>
        </p:nvPicPr>
        <p:blipFill>
          <a:blip r:embed="rId2">
            <a:alphaModFix amt="75000"/>
          </a:blip>
          <a:stretch/>
        </p:blipFill>
        <p:spPr>
          <a:xfrm rot="10800000">
            <a:off x="7084080" y="3159360"/>
            <a:ext cx="2059920" cy="1983960"/>
          </a:xfrm>
          <a:prstGeom prst="rect">
            <a:avLst/>
          </a:prstGeom>
          <a:ln>
            <a:noFill/>
          </a:ln>
        </p:spPr>
      </p:pic>
      <p:pic>
        <p:nvPicPr>
          <p:cNvPr id="1" name="Google Shape;10;p89" descr=""/>
          <p:cNvPicPr/>
          <p:nvPr/>
        </p:nvPicPr>
        <p:blipFill>
          <a:blip r:embed="rId3">
            <a:alphaModFix amt="55000"/>
          </a:blip>
          <a:stretch/>
        </p:blipFill>
        <p:spPr>
          <a:xfrm>
            <a:off x="0" y="0"/>
            <a:ext cx="3227040" cy="3330000"/>
          </a:xfrm>
          <a:prstGeom prst="rect">
            <a:avLst/>
          </a:prstGeom>
          <a:ln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228560" y="1288080"/>
            <a:ext cx="4200480" cy="185040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61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6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CustomShape 2"/>
          <p:cNvSpPr/>
          <p:nvPr/>
        </p:nvSpPr>
        <p:spPr>
          <a:xfrm flipH="1">
            <a:off x="227160" y="207000"/>
            <a:ext cx="8689680" cy="4729320"/>
          </a:xfrm>
          <a:custGeom>
            <a:avLst/>
            <a:gdLst/>
            <a:ahLst/>
            <a:rect l="l" t="t" r="r" b="b"/>
            <a:pathLst>
              <a:path w="284476" h="182031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w="27000">
            <a:solidFill>
              <a:schemeClr val="accent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Clique para editar o formato de texto dos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Segundo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Terceiro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Quarto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Quinto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Sexto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Sétimo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0d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Google Shape;70;p95" descr=""/>
          <p:cNvPicPr/>
          <p:nvPr/>
        </p:nvPicPr>
        <p:blipFill>
          <a:blip r:embed="rId2">
            <a:alphaModFix amt="55000"/>
          </a:blip>
          <a:stretch/>
        </p:blipFill>
        <p:spPr>
          <a:xfrm flipH="1">
            <a:off x="2958480" y="1779840"/>
            <a:ext cx="3227040" cy="3330000"/>
          </a:xfrm>
          <a:prstGeom prst="rect">
            <a:avLst/>
          </a:prstGeom>
          <a:ln>
            <a:noFill/>
          </a:ln>
        </p:spPr>
      </p:pic>
      <p:sp>
        <p:nvSpPr>
          <p:cNvPr id="393" name="PlaceHolder 1"/>
          <p:cNvSpPr>
            <a:spLocks noGrp="1"/>
          </p:cNvSpPr>
          <p:nvPr>
            <p:ph type="title"/>
          </p:nvPr>
        </p:nvSpPr>
        <p:spPr>
          <a:xfrm>
            <a:off x="714240" y="1576800"/>
            <a:ext cx="3059640" cy="36540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4" name="PlaceHolder 2"/>
          <p:cNvSpPr>
            <a:spLocks noGrp="1"/>
          </p:cNvSpPr>
          <p:nvPr>
            <p:ph type="title"/>
          </p:nvPr>
        </p:nvSpPr>
        <p:spPr>
          <a:xfrm>
            <a:off x="714240" y="546840"/>
            <a:ext cx="7715520" cy="36540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3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5" name="CustomShape 3"/>
          <p:cNvSpPr/>
          <p:nvPr/>
        </p:nvSpPr>
        <p:spPr>
          <a:xfrm flipH="1">
            <a:off x="227160" y="207000"/>
            <a:ext cx="8689680" cy="4729320"/>
          </a:xfrm>
          <a:custGeom>
            <a:avLst/>
            <a:gdLst/>
            <a:ahLst/>
            <a:rect l="l" t="t" r="r" b="b"/>
            <a:pathLst>
              <a:path w="284476" h="182031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w="27000">
            <a:solidFill>
              <a:schemeClr val="accent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6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Clique para editar o formato de texto dos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Segundo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Terceiro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Quarto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Quinto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Sexto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Sétimo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6" r:id="rId3"/>
    <p:sldLayoutId id="2147483767" r:id="rId4"/>
    <p:sldLayoutId id="2147483768" r:id="rId5"/>
    <p:sldLayoutId id="2147483769" r:id="rId6"/>
    <p:sldLayoutId id="2147483770" r:id="rId7"/>
    <p:sldLayoutId id="2147483771" r:id="rId8"/>
    <p:sldLayoutId id="2147483772" r:id="rId9"/>
    <p:sldLayoutId id="2147483773" r:id="rId10"/>
    <p:sldLayoutId id="2147483774" r:id="rId11"/>
    <p:sldLayoutId id="2147483775" r:id="rId12"/>
    <p:sldLayoutId id="2147483776" r:id="rId13"/>
    <p:sldLayoutId id="2147483777" r:id="rId14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0d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3" name="Google Shape;267;p122" descr=""/>
          <p:cNvPicPr/>
          <p:nvPr/>
        </p:nvPicPr>
        <p:blipFill>
          <a:blip r:embed="rId2">
            <a:alphaModFix amt="75000"/>
          </a:blip>
          <a:stretch/>
        </p:blipFill>
        <p:spPr>
          <a:xfrm>
            <a:off x="46800" y="1066320"/>
            <a:ext cx="4077720" cy="3926880"/>
          </a:xfrm>
          <a:prstGeom prst="rect">
            <a:avLst/>
          </a:prstGeom>
          <a:ln>
            <a:noFill/>
          </a:ln>
        </p:spPr>
      </p:pic>
      <p:pic>
        <p:nvPicPr>
          <p:cNvPr id="434" name="Google Shape;268;p122" descr=""/>
          <p:cNvPicPr/>
          <p:nvPr/>
        </p:nvPicPr>
        <p:blipFill>
          <a:blip r:embed="rId3">
            <a:alphaModFix amt="55000"/>
          </a:blip>
          <a:stretch/>
        </p:blipFill>
        <p:spPr>
          <a:xfrm>
            <a:off x="5200920" y="992160"/>
            <a:ext cx="3227040" cy="3330000"/>
          </a:xfrm>
          <a:prstGeom prst="rect">
            <a:avLst/>
          </a:prstGeom>
          <a:ln>
            <a:noFill/>
          </a:ln>
        </p:spPr>
      </p:pic>
      <p:sp>
        <p:nvSpPr>
          <p:cNvPr id="435" name="CustomShape 1"/>
          <p:cNvSpPr/>
          <p:nvPr/>
        </p:nvSpPr>
        <p:spPr>
          <a:xfrm flipH="1">
            <a:off x="227160" y="207000"/>
            <a:ext cx="8689680" cy="4729320"/>
          </a:xfrm>
          <a:custGeom>
            <a:avLst/>
            <a:gdLst/>
            <a:ahLst/>
            <a:rect l="l" t="t" r="r" b="b"/>
            <a:pathLst>
              <a:path w="284476" h="182031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w="27000">
            <a:solidFill>
              <a:schemeClr val="accent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6" name="PlaceHolder 2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38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3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7" name="PlaceHolder 3"/>
          <p:cNvSpPr>
            <a:spLocks noGrp="1"/>
          </p:cNvSpPr>
          <p:nvPr>
            <p:ph type="title"/>
          </p:nvPr>
        </p:nvSpPr>
        <p:spPr>
          <a:xfrm>
            <a:off x="5505840" y="2044800"/>
            <a:ext cx="1878120" cy="105336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6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8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Clique para editar o formato de texto dos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Segundo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Terceiro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Quarto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Quinto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Sexto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Sétimo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0d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Google Shape;260;p121" descr=""/>
          <p:cNvPicPr/>
          <p:nvPr/>
        </p:nvPicPr>
        <p:blipFill>
          <a:blip r:embed="rId2">
            <a:alphaModFix amt="75000"/>
          </a:blip>
          <a:stretch/>
        </p:blipFill>
        <p:spPr>
          <a:xfrm>
            <a:off x="46800" y="1066320"/>
            <a:ext cx="4077720" cy="3926880"/>
          </a:xfrm>
          <a:prstGeom prst="rect">
            <a:avLst/>
          </a:prstGeom>
          <a:ln>
            <a:noFill/>
          </a:ln>
        </p:spPr>
      </p:pic>
      <p:pic>
        <p:nvPicPr>
          <p:cNvPr id="476" name="Google Shape;261;p121" descr=""/>
          <p:cNvPicPr/>
          <p:nvPr/>
        </p:nvPicPr>
        <p:blipFill>
          <a:blip r:embed="rId3">
            <a:alphaModFix amt="55000"/>
          </a:blip>
          <a:stretch/>
        </p:blipFill>
        <p:spPr>
          <a:xfrm>
            <a:off x="5200920" y="992160"/>
            <a:ext cx="3227040" cy="3330000"/>
          </a:xfrm>
          <a:prstGeom prst="rect">
            <a:avLst/>
          </a:prstGeom>
          <a:ln>
            <a:noFill/>
          </a:ln>
        </p:spPr>
      </p:pic>
      <p:sp>
        <p:nvSpPr>
          <p:cNvPr id="477" name="CustomShape 1"/>
          <p:cNvSpPr/>
          <p:nvPr/>
        </p:nvSpPr>
        <p:spPr>
          <a:xfrm flipH="1">
            <a:off x="227160" y="207000"/>
            <a:ext cx="8689680" cy="4729320"/>
          </a:xfrm>
          <a:custGeom>
            <a:avLst/>
            <a:gdLst/>
            <a:ahLst/>
            <a:rect l="l" t="t" r="r" b="b"/>
            <a:pathLst>
              <a:path w="284476" h="182031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w="27000">
            <a:solidFill>
              <a:schemeClr val="accent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78" name="PlaceHolder 2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38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3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9" name="PlaceHolder 3"/>
          <p:cNvSpPr>
            <a:spLocks noGrp="1"/>
          </p:cNvSpPr>
          <p:nvPr>
            <p:ph type="title"/>
          </p:nvPr>
        </p:nvSpPr>
        <p:spPr>
          <a:xfrm>
            <a:off x="4943880" y="857160"/>
            <a:ext cx="1878120" cy="105336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6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0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Clique para editar o formato de texto dos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Segundo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Terceiro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Quarto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Quinto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Sexto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Sétimo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0d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57;p93" descr=""/>
          <p:cNvPicPr/>
          <p:nvPr/>
        </p:nvPicPr>
        <p:blipFill>
          <a:blip r:embed="rId2">
            <a:alphaModFix amt="55000"/>
          </a:blip>
          <a:stretch/>
        </p:blipFill>
        <p:spPr>
          <a:xfrm>
            <a:off x="5916600" y="0"/>
            <a:ext cx="3227040" cy="3330000"/>
          </a:xfrm>
          <a:prstGeom prst="rect">
            <a:avLst/>
          </a:prstGeom>
          <a:ln>
            <a:noFill/>
          </a:ln>
        </p:spPr>
      </p:pic>
      <p:sp>
        <p:nvSpPr>
          <p:cNvPr id="42" name="CustomShape 1"/>
          <p:cNvSpPr/>
          <p:nvPr/>
        </p:nvSpPr>
        <p:spPr>
          <a:xfrm flipH="1">
            <a:off x="227160" y="207000"/>
            <a:ext cx="8689680" cy="4729320"/>
          </a:xfrm>
          <a:custGeom>
            <a:avLst/>
            <a:gdLst/>
            <a:ahLst/>
            <a:rect l="l" t="t" r="r" b="b"/>
            <a:pathLst>
              <a:path w="284476" h="182031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w="27000">
            <a:solidFill>
              <a:schemeClr val="accent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PlaceHolder 2"/>
          <p:cNvSpPr>
            <a:spLocks noGrp="1"/>
          </p:cNvSpPr>
          <p:nvPr>
            <p:ph type="title"/>
          </p:nvPr>
        </p:nvSpPr>
        <p:spPr>
          <a:xfrm>
            <a:off x="714240" y="1572480"/>
            <a:ext cx="3247920" cy="16801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38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3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title"/>
          </p:nvPr>
        </p:nvSpPr>
        <p:spPr>
          <a:xfrm>
            <a:off x="714240" y="543960"/>
            <a:ext cx="1428840" cy="8755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6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Clique para editar o formato de texto dos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Segundo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Terceiro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Quarto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Quinto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Sexto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Sétimo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0d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210;p112" descr=""/>
          <p:cNvPicPr/>
          <p:nvPr/>
        </p:nvPicPr>
        <p:blipFill>
          <a:blip r:embed="rId2">
            <a:alphaModFix amt="75000"/>
          </a:blip>
          <a:stretch/>
        </p:blipFill>
        <p:spPr>
          <a:xfrm>
            <a:off x="4350240" y="665280"/>
            <a:ext cx="4077720" cy="3926880"/>
          </a:xfrm>
          <a:prstGeom prst="rect">
            <a:avLst/>
          </a:prstGeom>
          <a:ln>
            <a:noFill/>
          </a:ln>
        </p:spPr>
      </p:pic>
      <p:pic>
        <p:nvPicPr>
          <p:cNvPr id="83" name="Google Shape;211;p112" descr=""/>
          <p:cNvPicPr/>
          <p:nvPr/>
        </p:nvPicPr>
        <p:blipFill>
          <a:blip r:embed="rId3">
            <a:alphaModFix amt="55000"/>
          </a:blip>
          <a:stretch/>
        </p:blipFill>
        <p:spPr>
          <a:xfrm flipH="1">
            <a:off x="490680" y="1223640"/>
            <a:ext cx="3227040" cy="3330000"/>
          </a:xfrm>
          <a:prstGeom prst="rect">
            <a:avLst/>
          </a:prstGeom>
          <a:ln>
            <a:noFill/>
          </a:ln>
        </p:spPr>
      </p:pic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960800" y="1453320"/>
            <a:ext cx="3162240" cy="36540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3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CustomShape 2"/>
          <p:cNvSpPr/>
          <p:nvPr/>
        </p:nvSpPr>
        <p:spPr>
          <a:xfrm flipH="1">
            <a:off x="227160" y="207000"/>
            <a:ext cx="8689680" cy="4729320"/>
          </a:xfrm>
          <a:custGeom>
            <a:avLst/>
            <a:gdLst/>
            <a:ahLst/>
            <a:rect l="l" t="t" r="r" b="b"/>
            <a:pathLst>
              <a:path w="284476" h="182031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w="27000">
            <a:solidFill>
              <a:schemeClr val="accent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Clique para editar o formato de texto dos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Segundo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Terceiro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Quarto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Quinto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Sexto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Sétimo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0d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 flipH="1">
            <a:off x="227160" y="207000"/>
            <a:ext cx="8689680" cy="4729320"/>
          </a:xfrm>
          <a:custGeom>
            <a:avLst/>
            <a:gdLst/>
            <a:ahLst/>
            <a:rect l="l" t="t" r="r" b="b"/>
            <a:pathLst>
              <a:path w="284476" h="182031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w="28440">
            <a:solidFill>
              <a:schemeClr val="accent2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24" name="Google Shape;38;p92" descr=""/>
          <p:cNvPicPr/>
          <p:nvPr/>
        </p:nvPicPr>
        <p:blipFill>
          <a:blip r:embed="rId2">
            <a:alphaModFix amt="75000"/>
          </a:blip>
          <a:stretch/>
        </p:blipFill>
        <p:spPr>
          <a:xfrm>
            <a:off x="0" y="1519200"/>
            <a:ext cx="2059920" cy="1983960"/>
          </a:xfrm>
          <a:prstGeom prst="rect">
            <a:avLst/>
          </a:prstGeom>
          <a:ln>
            <a:noFill/>
          </a:ln>
        </p:spPr>
      </p:pic>
      <p:pic>
        <p:nvPicPr>
          <p:cNvPr id="125" name="Google Shape;39;p92" descr=""/>
          <p:cNvPicPr/>
          <p:nvPr/>
        </p:nvPicPr>
        <p:blipFill>
          <a:blip r:embed="rId3">
            <a:alphaModFix amt="75000"/>
          </a:blip>
          <a:stretch/>
        </p:blipFill>
        <p:spPr>
          <a:xfrm rot="10800000">
            <a:off x="7084080" y="1639800"/>
            <a:ext cx="2059920" cy="1983960"/>
          </a:xfrm>
          <a:prstGeom prst="rect">
            <a:avLst/>
          </a:prstGeom>
          <a:ln>
            <a:noFill/>
          </a:ln>
        </p:spPr>
      </p:pic>
      <p:sp>
        <p:nvSpPr>
          <p:cNvPr id="126" name="PlaceHolder 2"/>
          <p:cNvSpPr>
            <a:spLocks noGrp="1"/>
          </p:cNvSpPr>
          <p:nvPr>
            <p:ph type="title"/>
          </p:nvPr>
        </p:nvSpPr>
        <p:spPr>
          <a:xfrm>
            <a:off x="714240" y="1743840"/>
            <a:ext cx="2339640" cy="36540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title"/>
          </p:nvPr>
        </p:nvSpPr>
        <p:spPr>
          <a:xfrm>
            <a:off x="705240" y="1245600"/>
            <a:ext cx="912240" cy="4975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34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title"/>
          </p:nvPr>
        </p:nvSpPr>
        <p:spPr>
          <a:xfrm>
            <a:off x="714240" y="3442680"/>
            <a:ext cx="2339640" cy="36540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title"/>
          </p:nvPr>
        </p:nvSpPr>
        <p:spPr>
          <a:xfrm>
            <a:off x="704520" y="2944440"/>
            <a:ext cx="914040" cy="4975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34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 type="title"/>
          </p:nvPr>
        </p:nvSpPr>
        <p:spPr>
          <a:xfrm>
            <a:off x="6088320" y="1743840"/>
            <a:ext cx="2339640" cy="36540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7"/>
          <p:cNvSpPr>
            <a:spLocks noGrp="1"/>
          </p:cNvSpPr>
          <p:nvPr>
            <p:ph type="title"/>
          </p:nvPr>
        </p:nvSpPr>
        <p:spPr>
          <a:xfrm>
            <a:off x="7515360" y="1245600"/>
            <a:ext cx="914040" cy="4975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34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8"/>
          <p:cNvSpPr>
            <a:spLocks noGrp="1"/>
          </p:cNvSpPr>
          <p:nvPr>
            <p:ph type="title"/>
          </p:nvPr>
        </p:nvSpPr>
        <p:spPr>
          <a:xfrm>
            <a:off x="6088320" y="3442680"/>
            <a:ext cx="2339640" cy="36540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9"/>
          <p:cNvSpPr>
            <a:spLocks noGrp="1"/>
          </p:cNvSpPr>
          <p:nvPr>
            <p:ph type="title"/>
          </p:nvPr>
        </p:nvSpPr>
        <p:spPr>
          <a:xfrm>
            <a:off x="7515360" y="2944440"/>
            <a:ext cx="914040" cy="4975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34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10"/>
          <p:cNvSpPr>
            <a:spLocks noGrp="1"/>
          </p:cNvSpPr>
          <p:nvPr>
            <p:ph type="title"/>
          </p:nvPr>
        </p:nvSpPr>
        <p:spPr>
          <a:xfrm>
            <a:off x="714240" y="546840"/>
            <a:ext cx="7715520" cy="36540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3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11"/>
          <p:cNvSpPr>
            <a:spLocks noGrp="1"/>
          </p:cNvSpPr>
          <p:nvPr>
            <p:ph type="title"/>
          </p:nvPr>
        </p:nvSpPr>
        <p:spPr>
          <a:xfrm>
            <a:off x="3401280" y="3442680"/>
            <a:ext cx="2339640" cy="36540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12"/>
          <p:cNvSpPr>
            <a:spLocks noGrp="1"/>
          </p:cNvSpPr>
          <p:nvPr>
            <p:ph type="title"/>
          </p:nvPr>
        </p:nvSpPr>
        <p:spPr>
          <a:xfrm>
            <a:off x="4114080" y="2944440"/>
            <a:ext cx="914040" cy="4975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34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1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Clique para editar o formato de texto dos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Segundo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Terceiro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Quarto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Quinto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Sexto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Sétimo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0d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83;p97" descr=""/>
          <p:cNvPicPr/>
          <p:nvPr/>
        </p:nvPicPr>
        <p:blipFill>
          <a:blip r:embed="rId2">
            <a:alphaModFix amt="75000"/>
          </a:blip>
          <a:stretch/>
        </p:blipFill>
        <p:spPr>
          <a:xfrm>
            <a:off x="46800" y="1066320"/>
            <a:ext cx="4077720" cy="3926880"/>
          </a:xfrm>
          <a:prstGeom prst="rect">
            <a:avLst/>
          </a:prstGeom>
          <a:ln>
            <a:noFill/>
          </a:ln>
        </p:spPr>
      </p:pic>
      <p:pic>
        <p:nvPicPr>
          <p:cNvPr id="175" name="Google Shape;84;p97" descr=""/>
          <p:cNvPicPr/>
          <p:nvPr/>
        </p:nvPicPr>
        <p:blipFill>
          <a:blip r:embed="rId3">
            <a:alphaModFix amt="55000"/>
          </a:blip>
          <a:stretch/>
        </p:blipFill>
        <p:spPr>
          <a:xfrm>
            <a:off x="5200920" y="992160"/>
            <a:ext cx="3227040" cy="3330000"/>
          </a:xfrm>
          <a:prstGeom prst="rect">
            <a:avLst/>
          </a:prstGeom>
          <a:ln>
            <a:noFill/>
          </a:ln>
        </p:spPr>
      </p:pic>
      <p:sp>
        <p:nvSpPr>
          <p:cNvPr id="176" name="CustomShape 1"/>
          <p:cNvSpPr/>
          <p:nvPr/>
        </p:nvSpPr>
        <p:spPr>
          <a:xfrm flipH="1">
            <a:off x="227160" y="207000"/>
            <a:ext cx="8689680" cy="4729320"/>
          </a:xfrm>
          <a:custGeom>
            <a:avLst/>
            <a:gdLst/>
            <a:ahLst/>
            <a:rect l="l" t="t" r="r" b="b"/>
            <a:pathLst>
              <a:path w="284476" h="182031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w="27000">
            <a:solidFill>
              <a:schemeClr val="accent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PlaceHolder 2"/>
          <p:cNvSpPr>
            <a:spLocks noGrp="1"/>
          </p:cNvSpPr>
          <p:nvPr>
            <p:ph type="title"/>
          </p:nvPr>
        </p:nvSpPr>
        <p:spPr>
          <a:xfrm>
            <a:off x="716040" y="1974240"/>
            <a:ext cx="3703320" cy="7693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38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3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title"/>
          </p:nvPr>
        </p:nvSpPr>
        <p:spPr>
          <a:xfrm>
            <a:off x="5486760" y="1165320"/>
            <a:ext cx="1878120" cy="105336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6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Clique para editar o formato de texto dos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Segundo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Terceiro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Quarto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Quinto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Sexto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Sétimo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0d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90;p98" descr=""/>
          <p:cNvPicPr/>
          <p:nvPr/>
        </p:nvPicPr>
        <p:blipFill>
          <a:blip r:embed="rId2">
            <a:alphaModFix amt="75000"/>
          </a:blip>
          <a:stretch/>
        </p:blipFill>
        <p:spPr>
          <a:xfrm>
            <a:off x="0" y="0"/>
            <a:ext cx="2059920" cy="1983960"/>
          </a:xfrm>
          <a:prstGeom prst="rect">
            <a:avLst/>
          </a:prstGeom>
          <a:ln>
            <a:noFill/>
          </a:ln>
        </p:spPr>
      </p:pic>
      <p:pic>
        <p:nvPicPr>
          <p:cNvPr id="217" name="Google Shape;91;p98" descr=""/>
          <p:cNvPicPr/>
          <p:nvPr/>
        </p:nvPicPr>
        <p:blipFill>
          <a:blip r:embed="rId3">
            <a:alphaModFix amt="75000"/>
          </a:blip>
          <a:stretch/>
        </p:blipFill>
        <p:spPr>
          <a:xfrm rot="10800000">
            <a:off x="7084080" y="3159360"/>
            <a:ext cx="2059920" cy="1983960"/>
          </a:xfrm>
          <a:prstGeom prst="rect">
            <a:avLst/>
          </a:prstGeom>
          <a:ln>
            <a:noFill/>
          </a:ln>
        </p:spPr>
      </p:pic>
      <p:sp>
        <p:nvSpPr>
          <p:cNvPr id="218" name="CustomShape 1"/>
          <p:cNvSpPr/>
          <p:nvPr/>
        </p:nvSpPr>
        <p:spPr>
          <a:xfrm flipH="1">
            <a:off x="227160" y="207000"/>
            <a:ext cx="8689680" cy="4729320"/>
          </a:xfrm>
          <a:custGeom>
            <a:avLst/>
            <a:gdLst/>
            <a:ahLst/>
            <a:rect l="l" t="t" r="r" b="b"/>
            <a:pathLst>
              <a:path w="284476" h="182031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w="27000">
            <a:solidFill>
              <a:schemeClr val="accent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9" name="PlaceHolder 2"/>
          <p:cNvSpPr>
            <a:spLocks noGrp="1"/>
          </p:cNvSpPr>
          <p:nvPr>
            <p:ph type="title"/>
          </p:nvPr>
        </p:nvSpPr>
        <p:spPr>
          <a:xfrm>
            <a:off x="714240" y="544320"/>
            <a:ext cx="7715520" cy="36540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3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 type="title"/>
          </p:nvPr>
        </p:nvSpPr>
        <p:spPr>
          <a:xfrm>
            <a:off x="3739680" y="1710720"/>
            <a:ext cx="1911240" cy="36540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 type="title"/>
          </p:nvPr>
        </p:nvSpPr>
        <p:spPr>
          <a:xfrm>
            <a:off x="3739680" y="3256920"/>
            <a:ext cx="1911240" cy="36540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5"/>
          <p:cNvSpPr>
            <a:spLocks noGrp="1"/>
          </p:cNvSpPr>
          <p:nvPr>
            <p:ph type="title"/>
          </p:nvPr>
        </p:nvSpPr>
        <p:spPr>
          <a:xfrm>
            <a:off x="6186600" y="1710720"/>
            <a:ext cx="1911240" cy="36540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6"/>
          <p:cNvSpPr>
            <a:spLocks noGrp="1"/>
          </p:cNvSpPr>
          <p:nvPr>
            <p:ph type="title"/>
          </p:nvPr>
        </p:nvSpPr>
        <p:spPr>
          <a:xfrm>
            <a:off x="6186600" y="3256920"/>
            <a:ext cx="1911240" cy="36540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7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Clique para editar o formato de texto dos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Segundo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Terceiro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Quarto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Quinto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Sexto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Sétimo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0d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23;p115" descr=""/>
          <p:cNvPicPr/>
          <p:nvPr/>
        </p:nvPicPr>
        <p:blipFill>
          <a:blip r:embed="rId2">
            <a:alphaModFix amt="75000"/>
          </a:blip>
          <a:stretch/>
        </p:blipFill>
        <p:spPr>
          <a:xfrm flipH="1">
            <a:off x="7084080" y="0"/>
            <a:ext cx="2059920" cy="1983960"/>
          </a:xfrm>
          <a:prstGeom prst="rect">
            <a:avLst/>
          </a:prstGeom>
          <a:ln>
            <a:noFill/>
          </a:ln>
        </p:spPr>
      </p:pic>
      <p:pic>
        <p:nvPicPr>
          <p:cNvPr id="262" name="Google Shape;224;p115" descr=""/>
          <p:cNvPicPr/>
          <p:nvPr/>
        </p:nvPicPr>
        <p:blipFill>
          <a:blip r:embed="rId3">
            <a:alphaModFix amt="75000"/>
          </a:blip>
          <a:stretch/>
        </p:blipFill>
        <p:spPr>
          <a:xfrm flipH="1" rot="10800000">
            <a:off x="0" y="3159360"/>
            <a:ext cx="2059920" cy="1983960"/>
          </a:xfrm>
          <a:prstGeom prst="rect">
            <a:avLst/>
          </a:prstGeom>
          <a:ln>
            <a:noFill/>
          </a:ln>
        </p:spPr>
      </p:pic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714240" y="543960"/>
            <a:ext cx="7715520" cy="36540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3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CustomShape 2"/>
          <p:cNvSpPr/>
          <p:nvPr/>
        </p:nvSpPr>
        <p:spPr>
          <a:xfrm flipH="1">
            <a:off x="227160" y="207000"/>
            <a:ext cx="8689680" cy="4729320"/>
          </a:xfrm>
          <a:custGeom>
            <a:avLst/>
            <a:gdLst/>
            <a:ahLst/>
            <a:rect l="l" t="t" r="r" b="b"/>
            <a:pathLst>
              <a:path w="284476" h="182031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w="27000">
            <a:solidFill>
              <a:schemeClr val="accent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Clique para editar o formato de texto dos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Segundo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Terceiro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Quarto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Quinto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Sexto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Sétimo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0d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63;p94" descr=""/>
          <p:cNvPicPr/>
          <p:nvPr/>
        </p:nvPicPr>
        <p:blipFill>
          <a:blip r:embed="rId2">
            <a:alphaModFix amt="75000"/>
          </a:blip>
          <a:stretch/>
        </p:blipFill>
        <p:spPr>
          <a:xfrm>
            <a:off x="46800" y="1066320"/>
            <a:ext cx="4077720" cy="3926880"/>
          </a:xfrm>
          <a:prstGeom prst="rect">
            <a:avLst/>
          </a:prstGeom>
          <a:ln>
            <a:noFill/>
          </a:ln>
        </p:spPr>
      </p:pic>
      <p:pic>
        <p:nvPicPr>
          <p:cNvPr id="303" name="Google Shape;64;p94" descr=""/>
          <p:cNvPicPr/>
          <p:nvPr/>
        </p:nvPicPr>
        <p:blipFill>
          <a:blip r:embed="rId3">
            <a:alphaModFix amt="55000"/>
          </a:blip>
          <a:stretch/>
        </p:blipFill>
        <p:spPr>
          <a:xfrm>
            <a:off x="5200920" y="992160"/>
            <a:ext cx="3227040" cy="3330000"/>
          </a:xfrm>
          <a:prstGeom prst="rect">
            <a:avLst/>
          </a:prstGeom>
          <a:ln>
            <a:noFill/>
          </a:ln>
        </p:spPr>
      </p:pic>
      <p:sp>
        <p:nvSpPr>
          <p:cNvPr id="304" name="CustomShape 1"/>
          <p:cNvSpPr/>
          <p:nvPr/>
        </p:nvSpPr>
        <p:spPr>
          <a:xfrm flipH="1">
            <a:off x="227160" y="207000"/>
            <a:ext cx="8689680" cy="4729320"/>
          </a:xfrm>
          <a:custGeom>
            <a:avLst/>
            <a:gdLst/>
            <a:ahLst/>
            <a:rect l="l" t="t" r="r" b="b"/>
            <a:pathLst>
              <a:path w="284476" h="182031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w="27000">
            <a:solidFill>
              <a:schemeClr val="accent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5" name="PlaceHolder 2"/>
          <p:cNvSpPr>
            <a:spLocks noGrp="1"/>
          </p:cNvSpPr>
          <p:nvPr>
            <p:ph type="title"/>
          </p:nvPr>
        </p:nvSpPr>
        <p:spPr>
          <a:xfrm>
            <a:off x="4875840" y="1974240"/>
            <a:ext cx="3552120" cy="7693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38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3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 type="title"/>
          </p:nvPr>
        </p:nvSpPr>
        <p:spPr>
          <a:xfrm>
            <a:off x="1469520" y="1320480"/>
            <a:ext cx="1878120" cy="105336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6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Clique para editar o formato de texto dos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Segundo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Terceiro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Quarto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Quinto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Sexto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Sétimo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0d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21;p91" descr=""/>
          <p:cNvPicPr/>
          <p:nvPr/>
        </p:nvPicPr>
        <p:blipFill>
          <a:blip r:embed="rId2">
            <a:alphaModFix amt="35000"/>
          </a:blip>
          <a:stretch/>
        </p:blipFill>
        <p:spPr>
          <a:xfrm>
            <a:off x="1176480" y="1157400"/>
            <a:ext cx="6791040" cy="2828520"/>
          </a:xfrm>
          <a:prstGeom prst="rect">
            <a:avLst/>
          </a:prstGeom>
          <a:ln>
            <a:noFill/>
          </a:ln>
        </p:spPr>
      </p:pic>
      <p:sp>
        <p:nvSpPr>
          <p:cNvPr id="345" name="PlaceHolder 1"/>
          <p:cNvSpPr>
            <a:spLocks noGrp="1"/>
          </p:cNvSpPr>
          <p:nvPr>
            <p:ph type="title"/>
          </p:nvPr>
        </p:nvSpPr>
        <p:spPr>
          <a:xfrm>
            <a:off x="1659960" y="1591200"/>
            <a:ext cx="2168640" cy="36540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6" name="PlaceHolder 2"/>
          <p:cNvSpPr>
            <a:spLocks noGrp="1"/>
          </p:cNvSpPr>
          <p:nvPr>
            <p:ph type="title"/>
          </p:nvPr>
        </p:nvSpPr>
        <p:spPr>
          <a:xfrm>
            <a:off x="820440" y="1525320"/>
            <a:ext cx="912240" cy="4975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34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3"/>
          <p:cNvSpPr>
            <a:spLocks noGrp="1"/>
          </p:cNvSpPr>
          <p:nvPr>
            <p:ph type="title"/>
          </p:nvPr>
        </p:nvSpPr>
        <p:spPr>
          <a:xfrm>
            <a:off x="1659960" y="3290040"/>
            <a:ext cx="2168640" cy="36540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PlaceHolder 4"/>
          <p:cNvSpPr>
            <a:spLocks noGrp="1"/>
          </p:cNvSpPr>
          <p:nvPr>
            <p:ph type="title"/>
          </p:nvPr>
        </p:nvSpPr>
        <p:spPr>
          <a:xfrm>
            <a:off x="818640" y="3224160"/>
            <a:ext cx="914040" cy="4975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34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9" name="PlaceHolder 5"/>
          <p:cNvSpPr>
            <a:spLocks noGrp="1"/>
          </p:cNvSpPr>
          <p:nvPr>
            <p:ph type="title"/>
          </p:nvPr>
        </p:nvSpPr>
        <p:spPr>
          <a:xfrm>
            <a:off x="5985360" y="1591200"/>
            <a:ext cx="2168640" cy="36540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PlaceHolder 6"/>
          <p:cNvSpPr>
            <a:spLocks noGrp="1"/>
          </p:cNvSpPr>
          <p:nvPr>
            <p:ph type="title"/>
          </p:nvPr>
        </p:nvSpPr>
        <p:spPr>
          <a:xfrm>
            <a:off x="5131080" y="1525320"/>
            <a:ext cx="914040" cy="4975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34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1" name="PlaceHolder 7"/>
          <p:cNvSpPr>
            <a:spLocks noGrp="1"/>
          </p:cNvSpPr>
          <p:nvPr>
            <p:ph type="title"/>
          </p:nvPr>
        </p:nvSpPr>
        <p:spPr>
          <a:xfrm>
            <a:off x="5985360" y="3290040"/>
            <a:ext cx="2168640" cy="36540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PlaceHolder 8"/>
          <p:cNvSpPr>
            <a:spLocks noGrp="1"/>
          </p:cNvSpPr>
          <p:nvPr>
            <p:ph type="title"/>
          </p:nvPr>
        </p:nvSpPr>
        <p:spPr>
          <a:xfrm>
            <a:off x="5131080" y="3224160"/>
            <a:ext cx="914040" cy="4975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34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3" name="PlaceHolder 9"/>
          <p:cNvSpPr>
            <a:spLocks noGrp="1"/>
          </p:cNvSpPr>
          <p:nvPr>
            <p:ph type="title"/>
          </p:nvPr>
        </p:nvSpPr>
        <p:spPr>
          <a:xfrm>
            <a:off x="714240" y="546840"/>
            <a:ext cx="7715520" cy="36540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pt-PT" sz="3000" spc="-1" strike="noStrike">
                <a:solidFill>
                  <a:srgbClr val="000000"/>
                </a:solidFill>
                <a:latin typeface="Arial"/>
              </a:rPr>
              <a:t>Clique para editar o formato do título</a:t>
            </a:r>
            <a:endParaRPr b="0" lang="pt-PT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CustomShape 10"/>
          <p:cNvSpPr/>
          <p:nvPr/>
        </p:nvSpPr>
        <p:spPr>
          <a:xfrm flipH="1">
            <a:off x="227160" y="207000"/>
            <a:ext cx="8689680" cy="4729320"/>
          </a:xfrm>
          <a:custGeom>
            <a:avLst/>
            <a:gdLst/>
            <a:ahLst/>
            <a:rect l="l" t="t" r="r" b="b"/>
            <a:pathLst>
              <a:path w="284476" h="182031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w="27000">
            <a:solidFill>
              <a:schemeClr val="accent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5" name="PlaceHolder 11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Clique para editar o formato de texto dos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Segundo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Terceiro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Quarto nível de tópicos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Quinto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Sexto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Sétimo nível de tópicos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image" Target="../media/image29.png"/><Relationship Id="rId4" Type="http://schemas.openxmlformats.org/officeDocument/2006/relationships/slideLayout" Target="../slideLayouts/slideLayout7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0.gif"/><Relationship Id="rId2" Type="http://schemas.openxmlformats.org/officeDocument/2006/relationships/slideLayout" Target="../slideLayouts/slideLayout7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5" Type="http://schemas.openxmlformats.org/officeDocument/2006/relationships/slideLayout" Target="../slideLayouts/slideLayout97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image" Target="../media/image36.png"/><Relationship Id="rId3" Type="http://schemas.openxmlformats.org/officeDocument/2006/relationships/image" Target="../media/image37.png"/><Relationship Id="rId4" Type="http://schemas.openxmlformats.org/officeDocument/2006/relationships/image" Target="../media/image38.png"/><Relationship Id="rId5" Type="http://schemas.openxmlformats.org/officeDocument/2006/relationships/image" Target="../media/image39.png"/><Relationship Id="rId6" Type="http://schemas.openxmlformats.org/officeDocument/2006/relationships/slideLayout" Target="../slideLayouts/slideLayout97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image" Target="../media/image41.png"/><Relationship Id="rId3" Type="http://schemas.openxmlformats.org/officeDocument/2006/relationships/image" Target="../media/image42.png"/><Relationship Id="rId4" Type="http://schemas.openxmlformats.org/officeDocument/2006/relationships/slideLayout" Target="../slideLayouts/slideLayout97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image" Target="../media/image44.png"/><Relationship Id="rId3" Type="http://schemas.openxmlformats.org/officeDocument/2006/relationships/slideLayout" Target="../slideLayouts/slideLayout109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image" Target="../media/image46.png"/><Relationship Id="rId3" Type="http://schemas.openxmlformats.org/officeDocument/2006/relationships/image" Target="../media/image47.png"/><Relationship Id="rId4" Type="http://schemas.openxmlformats.org/officeDocument/2006/relationships/slideLayout" Target="../slideLayouts/slideLayout10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image" Target="../media/image49.png"/><Relationship Id="rId3" Type="http://schemas.openxmlformats.org/officeDocument/2006/relationships/slideLayout" Target="../slideLayouts/slideLayout109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hyperlink" Target="https://www.goodreads.com/" TargetMode="External"/><Relationship Id="rId2" Type="http://schemas.openxmlformats.org/officeDocument/2006/relationships/hyperlink" Target="https://www.nngroup.com/articles/how-to-conduct-a-heuristic-evaluation/" TargetMode="External"/><Relationship Id="rId3" Type="http://schemas.openxmlformats.org/officeDocument/2006/relationships/hyperlink" Target="https://www.nngroup.com/articles/ten-usability-heuristics/" TargetMode="External"/><Relationship Id="rId4" Type="http://schemas.openxmlformats.org/officeDocument/2006/relationships/hyperlink" Target="https://www.nngroup.com/articles/cognitive-walkthroughs/" TargetMode="External"/><Relationship Id="rId5" Type="http://schemas.openxmlformats.org/officeDocument/2006/relationships/slideLayout" Target="../slideLayouts/slideLayout13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jpeg"/><Relationship Id="rId3" Type="http://schemas.openxmlformats.org/officeDocument/2006/relationships/image" Target="../media/image25.png"/><Relationship Id="rId4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7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TextShape 1"/>
          <p:cNvSpPr txBox="1"/>
          <p:nvPr/>
        </p:nvSpPr>
        <p:spPr>
          <a:xfrm>
            <a:off x="3560400" y="290520"/>
            <a:ext cx="4872240" cy="21780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en" sz="6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Goodreads</a:t>
            </a:r>
            <a:br/>
            <a:r>
              <a:rPr b="1" lang="en" sz="18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An Heuristic Evaluation </a:t>
            </a:r>
            <a:endParaRPr b="0" lang="pt-PT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8" name="TextShape 2"/>
          <p:cNvSpPr txBox="1"/>
          <p:nvPr/>
        </p:nvSpPr>
        <p:spPr>
          <a:xfrm>
            <a:off x="5565960" y="2883960"/>
            <a:ext cx="2866680" cy="13579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7f694c"/>
                </a:solidFill>
                <a:latin typeface="Roboto"/>
                <a:ea typeface="Roboto"/>
              </a:rPr>
              <a:t>Presentation by:</a:t>
            </a:r>
            <a:endParaRPr b="0" lang="pt-PT" sz="1800" spc="-1" strike="noStrike"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7f694c"/>
                </a:solidFill>
                <a:latin typeface="Roboto"/>
                <a:ea typeface="Roboto"/>
              </a:rPr>
              <a:t>Gabriel Teixeira, 107876</a:t>
            </a:r>
            <a:endParaRPr b="0" lang="pt-PT" sz="1800" spc="-1" strike="noStrike"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7f694c"/>
                </a:solidFill>
                <a:latin typeface="Roboto"/>
                <a:ea typeface="Roboto"/>
              </a:rPr>
              <a:t>Joana Gomes, 104429</a:t>
            </a:r>
            <a:endParaRPr b="0" lang="pt-PT" sz="1800" spc="-1" strike="noStrike"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7f694c"/>
                </a:solidFill>
                <a:latin typeface="Roboto"/>
                <a:ea typeface="Roboto"/>
              </a:rPr>
              <a:t>Lia Cardoso, 107548</a:t>
            </a:r>
            <a:endParaRPr b="0" lang="pt-PT" sz="1800" spc="-1" strike="noStrike"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endParaRPr b="0" lang="pt-PT" sz="1800" spc="-1" strike="noStrike">
              <a:latin typeface="Arial"/>
            </a:endParaRPr>
          </a:p>
        </p:txBody>
      </p:sp>
      <p:grpSp>
        <p:nvGrpSpPr>
          <p:cNvPr id="519" name="Group 3"/>
          <p:cNvGrpSpPr/>
          <p:nvPr/>
        </p:nvGrpSpPr>
        <p:grpSpPr>
          <a:xfrm>
            <a:off x="637920" y="2365560"/>
            <a:ext cx="4048200" cy="2351160"/>
            <a:chOff x="637920" y="2365560"/>
            <a:chExt cx="4048200" cy="2351160"/>
          </a:xfrm>
        </p:grpSpPr>
        <p:sp>
          <p:nvSpPr>
            <p:cNvPr id="520" name="CustomShape 4"/>
            <p:cNvSpPr/>
            <p:nvPr/>
          </p:nvSpPr>
          <p:spPr>
            <a:xfrm>
              <a:off x="637920" y="4206600"/>
              <a:ext cx="4048200" cy="510120"/>
            </a:xfrm>
            <a:custGeom>
              <a:avLst/>
              <a:gdLst/>
              <a:ahLst/>
              <a:rect l="l" t="t" r="r" b="b"/>
              <a:pathLst>
                <a:path w="166972" h="15234">
                  <a:moveTo>
                    <a:pt x="83486" y="1"/>
                  </a:moveTo>
                  <a:cubicBezTo>
                    <a:pt x="37370" y="1"/>
                    <a:pt x="1" y="3411"/>
                    <a:pt x="1" y="7617"/>
                  </a:cubicBezTo>
                  <a:cubicBezTo>
                    <a:pt x="1" y="11823"/>
                    <a:pt x="37370" y="15233"/>
                    <a:pt x="83486" y="15233"/>
                  </a:cubicBezTo>
                  <a:cubicBezTo>
                    <a:pt x="129602" y="15233"/>
                    <a:pt x="166971" y="11823"/>
                    <a:pt x="166971" y="7617"/>
                  </a:cubicBezTo>
                  <a:cubicBezTo>
                    <a:pt x="166971" y="3411"/>
                    <a:pt x="129602" y="1"/>
                    <a:pt x="834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1" name="CustomShape 5"/>
            <p:cNvSpPr/>
            <p:nvPr/>
          </p:nvSpPr>
          <p:spPr>
            <a:xfrm>
              <a:off x="2770200" y="3715920"/>
              <a:ext cx="1577520" cy="675000"/>
            </a:xfrm>
            <a:custGeom>
              <a:avLst/>
              <a:gdLst/>
              <a:ahLst/>
              <a:rect l="l" t="t" r="r" b="b"/>
              <a:pathLst>
                <a:path w="65074" h="27850">
                  <a:moveTo>
                    <a:pt x="1" y="1"/>
                  </a:moveTo>
                  <a:lnTo>
                    <a:pt x="1" y="27850"/>
                  </a:lnTo>
                  <a:lnTo>
                    <a:pt x="65073" y="27850"/>
                  </a:lnTo>
                  <a:lnTo>
                    <a:pt x="65073" y="25025"/>
                  </a:lnTo>
                  <a:lnTo>
                    <a:pt x="56808" y="25025"/>
                  </a:lnTo>
                  <a:lnTo>
                    <a:pt x="56808" y="2825"/>
                  </a:lnTo>
                  <a:lnTo>
                    <a:pt x="65073" y="2825"/>
                  </a:lnTo>
                  <a:lnTo>
                    <a:pt x="650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2" name="CustomShape 6"/>
            <p:cNvSpPr/>
            <p:nvPr/>
          </p:nvSpPr>
          <p:spPr>
            <a:xfrm>
              <a:off x="1192680" y="3715920"/>
              <a:ext cx="1577520" cy="675000"/>
            </a:xfrm>
            <a:custGeom>
              <a:avLst/>
              <a:gdLst/>
              <a:ahLst/>
              <a:rect l="l" t="t" r="r" b="b"/>
              <a:pathLst>
                <a:path w="65073" h="27850">
                  <a:moveTo>
                    <a:pt x="0" y="1"/>
                  </a:moveTo>
                  <a:lnTo>
                    <a:pt x="0" y="27850"/>
                  </a:lnTo>
                  <a:lnTo>
                    <a:pt x="65073" y="27850"/>
                  </a:lnTo>
                  <a:lnTo>
                    <a:pt x="650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3" name="CustomShape 7"/>
            <p:cNvSpPr/>
            <p:nvPr/>
          </p:nvSpPr>
          <p:spPr>
            <a:xfrm>
              <a:off x="1043280" y="3715920"/>
              <a:ext cx="298440" cy="675000"/>
            </a:xfrm>
            <a:custGeom>
              <a:avLst/>
              <a:gdLst/>
              <a:ahLst/>
              <a:rect l="l" t="t" r="r" b="b"/>
              <a:pathLst>
                <a:path w="12325" h="27850">
                  <a:moveTo>
                    <a:pt x="6152" y="1"/>
                  </a:moveTo>
                  <a:cubicBezTo>
                    <a:pt x="2763" y="1"/>
                    <a:pt x="1" y="6236"/>
                    <a:pt x="1" y="13936"/>
                  </a:cubicBezTo>
                  <a:cubicBezTo>
                    <a:pt x="1" y="21615"/>
                    <a:pt x="2763" y="27850"/>
                    <a:pt x="6152" y="27850"/>
                  </a:cubicBezTo>
                  <a:cubicBezTo>
                    <a:pt x="9563" y="27850"/>
                    <a:pt x="12325" y="21615"/>
                    <a:pt x="12325" y="13936"/>
                  </a:cubicBezTo>
                  <a:cubicBezTo>
                    <a:pt x="12325" y="6236"/>
                    <a:pt x="9563" y="1"/>
                    <a:pt x="6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4" name="CustomShape 8"/>
            <p:cNvSpPr/>
            <p:nvPr/>
          </p:nvSpPr>
          <p:spPr>
            <a:xfrm>
              <a:off x="2616120" y="3715920"/>
              <a:ext cx="298080" cy="675000"/>
            </a:xfrm>
            <a:custGeom>
              <a:avLst/>
              <a:gdLst/>
              <a:ahLst/>
              <a:rect l="l" t="t" r="r" b="b"/>
              <a:pathLst>
                <a:path w="12304" h="27850">
                  <a:moveTo>
                    <a:pt x="6152" y="1"/>
                  </a:moveTo>
                  <a:cubicBezTo>
                    <a:pt x="2741" y="1"/>
                    <a:pt x="0" y="6236"/>
                    <a:pt x="0" y="13936"/>
                  </a:cubicBezTo>
                  <a:cubicBezTo>
                    <a:pt x="0" y="21615"/>
                    <a:pt x="2741" y="27850"/>
                    <a:pt x="6152" y="27850"/>
                  </a:cubicBezTo>
                  <a:cubicBezTo>
                    <a:pt x="9541" y="27850"/>
                    <a:pt x="12303" y="21615"/>
                    <a:pt x="12303" y="13936"/>
                  </a:cubicBezTo>
                  <a:cubicBezTo>
                    <a:pt x="12303" y="6236"/>
                    <a:pt x="9541" y="1"/>
                    <a:pt x="6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5" name="CustomShape 9"/>
            <p:cNvSpPr/>
            <p:nvPr/>
          </p:nvSpPr>
          <p:spPr>
            <a:xfrm>
              <a:off x="2720160" y="3784680"/>
              <a:ext cx="237600" cy="537840"/>
            </a:xfrm>
            <a:custGeom>
              <a:avLst/>
              <a:gdLst/>
              <a:ahLst/>
              <a:rect l="l" t="t" r="r" b="b"/>
              <a:pathLst>
                <a:path w="9814" h="22201">
                  <a:moveTo>
                    <a:pt x="4917" y="0"/>
                  </a:moveTo>
                  <a:cubicBezTo>
                    <a:pt x="2197" y="0"/>
                    <a:pt x="0" y="4980"/>
                    <a:pt x="0" y="11111"/>
                  </a:cubicBezTo>
                  <a:cubicBezTo>
                    <a:pt x="0" y="17241"/>
                    <a:pt x="2197" y="22200"/>
                    <a:pt x="4917" y="22200"/>
                  </a:cubicBezTo>
                  <a:cubicBezTo>
                    <a:pt x="7617" y="22200"/>
                    <a:pt x="9814" y="17241"/>
                    <a:pt x="9814" y="11111"/>
                  </a:cubicBezTo>
                  <a:cubicBezTo>
                    <a:pt x="9814" y="4980"/>
                    <a:pt x="7617" y="0"/>
                    <a:pt x="4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6" name="CustomShape 10"/>
            <p:cNvSpPr/>
            <p:nvPr/>
          </p:nvSpPr>
          <p:spPr>
            <a:xfrm>
              <a:off x="2839320" y="3784680"/>
              <a:ext cx="1451520" cy="537840"/>
            </a:xfrm>
            <a:custGeom>
              <a:avLst/>
              <a:gdLst/>
              <a:ahLst/>
              <a:rect l="l" t="t" r="r" b="b"/>
              <a:pathLst>
                <a:path w="59884" h="22201">
                  <a:moveTo>
                    <a:pt x="0" y="0"/>
                  </a:moveTo>
                  <a:lnTo>
                    <a:pt x="0" y="22200"/>
                  </a:lnTo>
                  <a:lnTo>
                    <a:pt x="59884" y="22200"/>
                  </a:lnTo>
                  <a:cubicBezTo>
                    <a:pt x="58587" y="22200"/>
                    <a:pt x="57519" y="17241"/>
                    <a:pt x="57519" y="11111"/>
                  </a:cubicBezTo>
                  <a:cubicBezTo>
                    <a:pt x="57519" y="4980"/>
                    <a:pt x="58587" y="0"/>
                    <a:pt x="598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7" name="CustomShape 11"/>
            <p:cNvSpPr/>
            <p:nvPr/>
          </p:nvSpPr>
          <p:spPr>
            <a:xfrm>
              <a:off x="4324320" y="3715920"/>
              <a:ext cx="47520" cy="68040"/>
            </a:xfrm>
            <a:custGeom>
              <a:avLst/>
              <a:gdLst/>
              <a:ahLst/>
              <a:rect l="l" t="t" r="r" b="b"/>
              <a:pathLst>
                <a:path w="1968" h="2826">
                  <a:moveTo>
                    <a:pt x="984" y="1"/>
                  </a:moveTo>
                  <a:cubicBezTo>
                    <a:pt x="440" y="1"/>
                    <a:pt x="1" y="628"/>
                    <a:pt x="1" y="1423"/>
                  </a:cubicBezTo>
                  <a:cubicBezTo>
                    <a:pt x="1" y="2198"/>
                    <a:pt x="440" y="2825"/>
                    <a:pt x="984" y="2825"/>
                  </a:cubicBezTo>
                  <a:cubicBezTo>
                    <a:pt x="1528" y="2825"/>
                    <a:pt x="1968" y="2198"/>
                    <a:pt x="1968" y="1423"/>
                  </a:cubicBezTo>
                  <a:cubicBezTo>
                    <a:pt x="1968" y="628"/>
                    <a:pt x="1528" y="1"/>
                    <a:pt x="9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8" name="CustomShape 12"/>
            <p:cNvSpPr/>
            <p:nvPr/>
          </p:nvSpPr>
          <p:spPr>
            <a:xfrm>
              <a:off x="4324320" y="4322880"/>
              <a:ext cx="47520" cy="68040"/>
            </a:xfrm>
            <a:custGeom>
              <a:avLst/>
              <a:gdLst/>
              <a:ahLst/>
              <a:rect l="l" t="t" r="r" b="b"/>
              <a:pathLst>
                <a:path w="1968" h="2825">
                  <a:moveTo>
                    <a:pt x="984" y="0"/>
                  </a:moveTo>
                  <a:cubicBezTo>
                    <a:pt x="440" y="0"/>
                    <a:pt x="1" y="628"/>
                    <a:pt x="1" y="1423"/>
                  </a:cubicBezTo>
                  <a:cubicBezTo>
                    <a:pt x="1" y="2197"/>
                    <a:pt x="440" y="2825"/>
                    <a:pt x="984" y="2825"/>
                  </a:cubicBezTo>
                  <a:cubicBezTo>
                    <a:pt x="1528" y="2825"/>
                    <a:pt x="1968" y="2197"/>
                    <a:pt x="1968" y="1423"/>
                  </a:cubicBezTo>
                  <a:cubicBezTo>
                    <a:pt x="1968" y="628"/>
                    <a:pt x="1528" y="0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9" name="CustomShape 13"/>
            <p:cNvSpPr/>
            <p:nvPr/>
          </p:nvSpPr>
          <p:spPr>
            <a:xfrm>
              <a:off x="2958120" y="3906360"/>
              <a:ext cx="198720" cy="310680"/>
            </a:xfrm>
            <a:custGeom>
              <a:avLst/>
              <a:gdLst/>
              <a:ahLst/>
              <a:rect l="l" t="t" r="r" b="b"/>
              <a:pathLst>
                <a:path w="8203" h="12827">
                  <a:moveTo>
                    <a:pt x="1" y="0"/>
                  </a:moveTo>
                  <a:lnTo>
                    <a:pt x="1" y="12826"/>
                  </a:lnTo>
                  <a:lnTo>
                    <a:pt x="4102" y="9123"/>
                  </a:lnTo>
                  <a:lnTo>
                    <a:pt x="8203" y="12826"/>
                  </a:lnTo>
                  <a:lnTo>
                    <a:pt x="8203" y="0"/>
                  </a:lnTo>
                  <a:close/>
                </a:path>
              </a:pathLst>
            </a:custGeom>
            <a:solidFill>
              <a:srgbClr val="ef535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0" name="CustomShape 14"/>
            <p:cNvSpPr/>
            <p:nvPr/>
          </p:nvSpPr>
          <p:spPr>
            <a:xfrm>
              <a:off x="2490120" y="3040920"/>
              <a:ext cx="1577520" cy="675000"/>
            </a:xfrm>
            <a:custGeom>
              <a:avLst/>
              <a:gdLst/>
              <a:ahLst/>
              <a:rect l="l" t="t" r="r" b="b"/>
              <a:pathLst>
                <a:path w="65074" h="27850">
                  <a:moveTo>
                    <a:pt x="1" y="0"/>
                  </a:moveTo>
                  <a:lnTo>
                    <a:pt x="1" y="27850"/>
                  </a:lnTo>
                  <a:lnTo>
                    <a:pt x="65073" y="27850"/>
                  </a:lnTo>
                  <a:lnTo>
                    <a:pt x="65073" y="25025"/>
                  </a:lnTo>
                  <a:lnTo>
                    <a:pt x="56809" y="25025"/>
                  </a:lnTo>
                  <a:lnTo>
                    <a:pt x="56809" y="2825"/>
                  </a:lnTo>
                  <a:lnTo>
                    <a:pt x="65073" y="2825"/>
                  </a:lnTo>
                  <a:lnTo>
                    <a:pt x="65073" y="0"/>
                  </a:lnTo>
                  <a:close/>
                </a:path>
              </a:pathLst>
            </a:custGeom>
            <a:solidFill>
              <a:srgbClr val="9b742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1" name="CustomShape 15"/>
            <p:cNvSpPr/>
            <p:nvPr/>
          </p:nvSpPr>
          <p:spPr>
            <a:xfrm>
              <a:off x="912600" y="3040920"/>
              <a:ext cx="1577520" cy="675000"/>
            </a:xfrm>
            <a:custGeom>
              <a:avLst/>
              <a:gdLst/>
              <a:ahLst/>
              <a:rect l="l" t="t" r="r" b="b"/>
              <a:pathLst>
                <a:path w="65073" h="27850">
                  <a:moveTo>
                    <a:pt x="1" y="0"/>
                  </a:moveTo>
                  <a:lnTo>
                    <a:pt x="1" y="27850"/>
                  </a:lnTo>
                  <a:lnTo>
                    <a:pt x="65073" y="27850"/>
                  </a:lnTo>
                  <a:lnTo>
                    <a:pt x="650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2" name="CustomShape 16"/>
            <p:cNvSpPr/>
            <p:nvPr/>
          </p:nvSpPr>
          <p:spPr>
            <a:xfrm>
              <a:off x="763200" y="3040920"/>
              <a:ext cx="298080" cy="675000"/>
            </a:xfrm>
            <a:custGeom>
              <a:avLst/>
              <a:gdLst/>
              <a:ahLst/>
              <a:rect l="l" t="t" r="r" b="b"/>
              <a:pathLst>
                <a:path w="12305" h="27850">
                  <a:moveTo>
                    <a:pt x="6153" y="0"/>
                  </a:moveTo>
                  <a:cubicBezTo>
                    <a:pt x="2763" y="0"/>
                    <a:pt x="1" y="6236"/>
                    <a:pt x="1" y="13915"/>
                  </a:cubicBezTo>
                  <a:cubicBezTo>
                    <a:pt x="1" y="21614"/>
                    <a:pt x="2763" y="27850"/>
                    <a:pt x="6153" y="27850"/>
                  </a:cubicBezTo>
                  <a:cubicBezTo>
                    <a:pt x="9563" y="27850"/>
                    <a:pt x="12304" y="21614"/>
                    <a:pt x="12304" y="13915"/>
                  </a:cubicBezTo>
                  <a:cubicBezTo>
                    <a:pt x="12304" y="6236"/>
                    <a:pt x="9563" y="0"/>
                    <a:pt x="6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3" name="CustomShape 17"/>
            <p:cNvSpPr/>
            <p:nvPr/>
          </p:nvSpPr>
          <p:spPr>
            <a:xfrm>
              <a:off x="2335680" y="3040920"/>
              <a:ext cx="298440" cy="675000"/>
            </a:xfrm>
            <a:custGeom>
              <a:avLst/>
              <a:gdLst/>
              <a:ahLst/>
              <a:rect l="l" t="t" r="r" b="b"/>
              <a:pathLst>
                <a:path w="12325" h="27850">
                  <a:moveTo>
                    <a:pt x="6173" y="0"/>
                  </a:moveTo>
                  <a:cubicBezTo>
                    <a:pt x="2762" y="0"/>
                    <a:pt x="0" y="6236"/>
                    <a:pt x="0" y="13915"/>
                  </a:cubicBezTo>
                  <a:cubicBezTo>
                    <a:pt x="0" y="21614"/>
                    <a:pt x="2762" y="27850"/>
                    <a:pt x="6173" y="27850"/>
                  </a:cubicBezTo>
                  <a:cubicBezTo>
                    <a:pt x="9562" y="27850"/>
                    <a:pt x="12324" y="21614"/>
                    <a:pt x="12324" y="13915"/>
                  </a:cubicBezTo>
                  <a:cubicBezTo>
                    <a:pt x="12324" y="6236"/>
                    <a:pt x="9562" y="0"/>
                    <a:pt x="6173" y="0"/>
                  </a:cubicBezTo>
                  <a:close/>
                </a:path>
              </a:pathLst>
            </a:custGeom>
            <a:solidFill>
              <a:srgbClr val="9b742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4" name="CustomShape 18"/>
            <p:cNvSpPr/>
            <p:nvPr/>
          </p:nvSpPr>
          <p:spPr>
            <a:xfrm>
              <a:off x="2440080" y="3109320"/>
              <a:ext cx="237600" cy="537840"/>
            </a:xfrm>
            <a:custGeom>
              <a:avLst/>
              <a:gdLst/>
              <a:ahLst/>
              <a:rect l="l" t="t" r="r" b="b"/>
              <a:pathLst>
                <a:path w="9814" h="22200">
                  <a:moveTo>
                    <a:pt x="4897" y="0"/>
                  </a:moveTo>
                  <a:cubicBezTo>
                    <a:pt x="2198" y="0"/>
                    <a:pt x="1" y="4959"/>
                    <a:pt x="1" y="11090"/>
                  </a:cubicBezTo>
                  <a:cubicBezTo>
                    <a:pt x="1" y="17220"/>
                    <a:pt x="2198" y="22200"/>
                    <a:pt x="4897" y="22200"/>
                  </a:cubicBezTo>
                  <a:cubicBezTo>
                    <a:pt x="7617" y="22200"/>
                    <a:pt x="9814" y="17220"/>
                    <a:pt x="9814" y="11090"/>
                  </a:cubicBezTo>
                  <a:cubicBezTo>
                    <a:pt x="9814" y="4959"/>
                    <a:pt x="7617" y="0"/>
                    <a:pt x="4897" y="0"/>
                  </a:cubicBezTo>
                  <a:close/>
                </a:path>
              </a:pathLst>
            </a:custGeom>
            <a:solidFill>
              <a:srgbClr val="fff9e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5" name="CustomShape 19"/>
            <p:cNvSpPr/>
            <p:nvPr/>
          </p:nvSpPr>
          <p:spPr>
            <a:xfrm>
              <a:off x="2558880" y="3109320"/>
              <a:ext cx="1451880" cy="537840"/>
            </a:xfrm>
            <a:custGeom>
              <a:avLst/>
              <a:gdLst/>
              <a:ahLst/>
              <a:rect l="l" t="t" r="r" b="b"/>
              <a:pathLst>
                <a:path w="59885" h="22200">
                  <a:moveTo>
                    <a:pt x="1" y="0"/>
                  </a:moveTo>
                  <a:lnTo>
                    <a:pt x="1" y="22200"/>
                  </a:lnTo>
                  <a:lnTo>
                    <a:pt x="59884" y="22200"/>
                  </a:lnTo>
                  <a:cubicBezTo>
                    <a:pt x="58587" y="22200"/>
                    <a:pt x="57541" y="17220"/>
                    <a:pt x="57541" y="11090"/>
                  </a:cubicBezTo>
                  <a:cubicBezTo>
                    <a:pt x="57541" y="4980"/>
                    <a:pt x="58587" y="0"/>
                    <a:pt x="59884" y="0"/>
                  </a:cubicBezTo>
                  <a:close/>
                </a:path>
              </a:pathLst>
            </a:custGeom>
            <a:solidFill>
              <a:srgbClr val="fff9e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6" name="CustomShape 20"/>
            <p:cNvSpPr/>
            <p:nvPr/>
          </p:nvSpPr>
          <p:spPr>
            <a:xfrm>
              <a:off x="4044240" y="3040920"/>
              <a:ext cx="46800" cy="68040"/>
            </a:xfrm>
            <a:custGeom>
              <a:avLst/>
              <a:gdLst/>
              <a:ahLst/>
              <a:rect l="l" t="t" r="r" b="b"/>
              <a:pathLst>
                <a:path w="1946" h="2825">
                  <a:moveTo>
                    <a:pt x="983" y="0"/>
                  </a:moveTo>
                  <a:cubicBezTo>
                    <a:pt x="439" y="0"/>
                    <a:pt x="0" y="628"/>
                    <a:pt x="0" y="1402"/>
                  </a:cubicBezTo>
                  <a:cubicBezTo>
                    <a:pt x="0" y="2197"/>
                    <a:pt x="439" y="2825"/>
                    <a:pt x="983" y="2825"/>
                  </a:cubicBezTo>
                  <a:cubicBezTo>
                    <a:pt x="1507" y="2825"/>
                    <a:pt x="1946" y="2197"/>
                    <a:pt x="1946" y="1402"/>
                  </a:cubicBezTo>
                  <a:cubicBezTo>
                    <a:pt x="1946" y="628"/>
                    <a:pt x="1507" y="0"/>
                    <a:pt x="983" y="0"/>
                  </a:cubicBezTo>
                  <a:close/>
                </a:path>
              </a:pathLst>
            </a:custGeom>
            <a:solidFill>
              <a:srgbClr val="ef535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7" name="CustomShape 21"/>
            <p:cNvSpPr/>
            <p:nvPr/>
          </p:nvSpPr>
          <p:spPr>
            <a:xfrm>
              <a:off x="4044240" y="3647520"/>
              <a:ext cx="47160" cy="68040"/>
            </a:xfrm>
            <a:custGeom>
              <a:avLst/>
              <a:gdLst/>
              <a:ahLst/>
              <a:rect l="l" t="t" r="r" b="b"/>
              <a:pathLst>
                <a:path w="1967" h="2826">
                  <a:moveTo>
                    <a:pt x="983" y="1"/>
                  </a:moveTo>
                  <a:cubicBezTo>
                    <a:pt x="439" y="1"/>
                    <a:pt x="0" y="629"/>
                    <a:pt x="0" y="1403"/>
                  </a:cubicBezTo>
                  <a:cubicBezTo>
                    <a:pt x="0" y="2198"/>
                    <a:pt x="439" y="2826"/>
                    <a:pt x="983" y="2826"/>
                  </a:cubicBezTo>
                  <a:cubicBezTo>
                    <a:pt x="1527" y="2826"/>
                    <a:pt x="1967" y="2198"/>
                    <a:pt x="1967" y="1403"/>
                  </a:cubicBezTo>
                  <a:cubicBezTo>
                    <a:pt x="1967" y="629"/>
                    <a:pt x="1527" y="1"/>
                    <a:pt x="9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8" name="CustomShape 22"/>
            <p:cNvSpPr/>
            <p:nvPr/>
          </p:nvSpPr>
          <p:spPr>
            <a:xfrm>
              <a:off x="2960280" y="2365560"/>
              <a:ext cx="1577160" cy="675000"/>
            </a:xfrm>
            <a:custGeom>
              <a:avLst/>
              <a:gdLst/>
              <a:ahLst/>
              <a:rect l="l" t="t" r="r" b="b"/>
              <a:pathLst>
                <a:path w="65052" h="27851">
                  <a:moveTo>
                    <a:pt x="0" y="1"/>
                  </a:moveTo>
                  <a:lnTo>
                    <a:pt x="0" y="27850"/>
                  </a:lnTo>
                  <a:lnTo>
                    <a:pt x="65052" y="27850"/>
                  </a:lnTo>
                  <a:lnTo>
                    <a:pt x="65052" y="25005"/>
                  </a:lnTo>
                  <a:lnTo>
                    <a:pt x="56787" y="25005"/>
                  </a:lnTo>
                  <a:lnTo>
                    <a:pt x="56787" y="2826"/>
                  </a:lnTo>
                  <a:lnTo>
                    <a:pt x="65052" y="2826"/>
                  </a:lnTo>
                  <a:lnTo>
                    <a:pt x="65052" y="1"/>
                  </a:lnTo>
                  <a:close/>
                </a:path>
              </a:pathLst>
            </a:custGeom>
            <a:solidFill>
              <a:srgbClr val="716447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9" name="CustomShape 23"/>
            <p:cNvSpPr/>
            <p:nvPr/>
          </p:nvSpPr>
          <p:spPr>
            <a:xfrm>
              <a:off x="1382400" y="2365560"/>
              <a:ext cx="1577160" cy="675000"/>
            </a:xfrm>
            <a:custGeom>
              <a:avLst/>
              <a:gdLst/>
              <a:ahLst/>
              <a:rect l="l" t="t" r="r" b="b"/>
              <a:pathLst>
                <a:path w="65053" h="27851">
                  <a:moveTo>
                    <a:pt x="1" y="1"/>
                  </a:moveTo>
                  <a:lnTo>
                    <a:pt x="1" y="27850"/>
                  </a:lnTo>
                  <a:lnTo>
                    <a:pt x="65052" y="27850"/>
                  </a:lnTo>
                  <a:lnTo>
                    <a:pt x="650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0" name="CustomShape 24"/>
            <p:cNvSpPr/>
            <p:nvPr/>
          </p:nvSpPr>
          <p:spPr>
            <a:xfrm>
              <a:off x="1232640" y="2365560"/>
              <a:ext cx="298440" cy="675000"/>
            </a:xfrm>
            <a:custGeom>
              <a:avLst/>
              <a:gdLst/>
              <a:ahLst/>
              <a:rect l="l" t="t" r="r" b="b"/>
              <a:pathLst>
                <a:path w="12325" h="27851">
                  <a:moveTo>
                    <a:pt x="6173" y="1"/>
                  </a:moveTo>
                  <a:cubicBezTo>
                    <a:pt x="2762" y="1"/>
                    <a:pt x="0" y="6236"/>
                    <a:pt x="0" y="13915"/>
                  </a:cubicBezTo>
                  <a:cubicBezTo>
                    <a:pt x="0" y="21615"/>
                    <a:pt x="2762" y="27850"/>
                    <a:pt x="6173" y="27850"/>
                  </a:cubicBezTo>
                  <a:cubicBezTo>
                    <a:pt x="9562" y="27850"/>
                    <a:pt x="12324" y="21615"/>
                    <a:pt x="12324" y="13915"/>
                  </a:cubicBezTo>
                  <a:cubicBezTo>
                    <a:pt x="12324" y="6236"/>
                    <a:pt x="9562" y="1"/>
                    <a:pt x="6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1" name="CustomShape 25"/>
            <p:cNvSpPr/>
            <p:nvPr/>
          </p:nvSpPr>
          <p:spPr>
            <a:xfrm>
              <a:off x="2805480" y="2365560"/>
              <a:ext cx="298080" cy="675000"/>
            </a:xfrm>
            <a:custGeom>
              <a:avLst/>
              <a:gdLst/>
              <a:ahLst/>
              <a:rect l="l" t="t" r="r" b="b"/>
              <a:pathLst>
                <a:path w="12304" h="27851">
                  <a:moveTo>
                    <a:pt x="6152" y="1"/>
                  </a:moveTo>
                  <a:cubicBezTo>
                    <a:pt x="2762" y="1"/>
                    <a:pt x="1" y="6236"/>
                    <a:pt x="1" y="13915"/>
                  </a:cubicBezTo>
                  <a:cubicBezTo>
                    <a:pt x="1" y="21615"/>
                    <a:pt x="2762" y="27850"/>
                    <a:pt x="6152" y="27850"/>
                  </a:cubicBezTo>
                  <a:cubicBezTo>
                    <a:pt x="9563" y="27850"/>
                    <a:pt x="12304" y="21615"/>
                    <a:pt x="12304" y="13915"/>
                  </a:cubicBezTo>
                  <a:cubicBezTo>
                    <a:pt x="12304" y="6236"/>
                    <a:pt x="9563" y="1"/>
                    <a:pt x="6152" y="1"/>
                  </a:cubicBezTo>
                  <a:close/>
                </a:path>
              </a:pathLst>
            </a:custGeom>
            <a:solidFill>
              <a:srgbClr val="716447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2" name="CustomShape 26"/>
            <p:cNvSpPr/>
            <p:nvPr/>
          </p:nvSpPr>
          <p:spPr>
            <a:xfrm>
              <a:off x="2909520" y="2433960"/>
              <a:ext cx="237600" cy="537840"/>
            </a:xfrm>
            <a:custGeom>
              <a:avLst/>
              <a:gdLst/>
              <a:ahLst/>
              <a:rect l="l" t="t" r="r" b="b"/>
              <a:pathLst>
                <a:path w="9815" h="22201">
                  <a:moveTo>
                    <a:pt x="4918" y="1"/>
                  </a:moveTo>
                  <a:cubicBezTo>
                    <a:pt x="2198" y="1"/>
                    <a:pt x="1" y="4960"/>
                    <a:pt x="1" y="11090"/>
                  </a:cubicBezTo>
                  <a:cubicBezTo>
                    <a:pt x="1" y="17221"/>
                    <a:pt x="2198" y="22201"/>
                    <a:pt x="4918" y="22201"/>
                  </a:cubicBezTo>
                  <a:cubicBezTo>
                    <a:pt x="7617" y="22201"/>
                    <a:pt x="9814" y="17221"/>
                    <a:pt x="9814" y="11090"/>
                  </a:cubicBezTo>
                  <a:cubicBezTo>
                    <a:pt x="9814" y="4960"/>
                    <a:pt x="7617" y="1"/>
                    <a:pt x="49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3" name="CustomShape 27"/>
            <p:cNvSpPr/>
            <p:nvPr/>
          </p:nvSpPr>
          <p:spPr>
            <a:xfrm>
              <a:off x="3028680" y="2433960"/>
              <a:ext cx="1451880" cy="537480"/>
            </a:xfrm>
            <a:custGeom>
              <a:avLst/>
              <a:gdLst/>
              <a:ahLst/>
              <a:rect l="l" t="t" r="r" b="b"/>
              <a:pathLst>
                <a:path w="59885" h="22180">
                  <a:moveTo>
                    <a:pt x="1" y="1"/>
                  </a:moveTo>
                  <a:lnTo>
                    <a:pt x="1" y="22180"/>
                  </a:lnTo>
                  <a:lnTo>
                    <a:pt x="59884" y="22180"/>
                  </a:lnTo>
                  <a:cubicBezTo>
                    <a:pt x="58587" y="22180"/>
                    <a:pt x="57541" y="17221"/>
                    <a:pt x="57541" y="11090"/>
                  </a:cubicBezTo>
                  <a:cubicBezTo>
                    <a:pt x="57541" y="4960"/>
                    <a:pt x="58587" y="1"/>
                    <a:pt x="598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4" name="CustomShape 28"/>
            <p:cNvSpPr/>
            <p:nvPr/>
          </p:nvSpPr>
          <p:spPr>
            <a:xfrm>
              <a:off x="4514040" y="2365560"/>
              <a:ext cx="46800" cy="68040"/>
            </a:xfrm>
            <a:custGeom>
              <a:avLst/>
              <a:gdLst/>
              <a:ahLst/>
              <a:rect l="l" t="t" r="r" b="b"/>
              <a:pathLst>
                <a:path w="1947" h="2826">
                  <a:moveTo>
                    <a:pt x="963" y="1"/>
                  </a:moveTo>
                  <a:cubicBezTo>
                    <a:pt x="440" y="1"/>
                    <a:pt x="0" y="629"/>
                    <a:pt x="0" y="1403"/>
                  </a:cubicBezTo>
                  <a:cubicBezTo>
                    <a:pt x="0" y="2177"/>
                    <a:pt x="440" y="2826"/>
                    <a:pt x="963" y="2826"/>
                  </a:cubicBezTo>
                  <a:cubicBezTo>
                    <a:pt x="1507" y="2826"/>
                    <a:pt x="1946" y="2177"/>
                    <a:pt x="1946" y="1403"/>
                  </a:cubicBezTo>
                  <a:cubicBezTo>
                    <a:pt x="1946" y="629"/>
                    <a:pt x="1507" y="1"/>
                    <a:pt x="9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5" name="CustomShape 29"/>
            <p:cNvSpPr/>
            <p:nvPr/>
          </p:nvSpPr>
          <p:spPr>
            <a:xfrm>
              <a:off x="4514040" y="2972160"/>
              <a:ext cx="46800" cy="68040"/>
            </a:xfrm>
            <a:custGeom>
              <a:avLst/>
              <a:gdLst/>
              <a:ahLst/>
              <a:rect l="l" t="t" r="r" b="b"/>
              <a:pathLst>
                <a:path w="1947" h="2826">
                  <a:moveTo>
                    <a:pt x="963" y="1"/>
                  </a:moveTo>
                  <a:cubicBezTo>
                    <a:pt x="440" y="1"/>
                    <a:pt x="0" y="628"/>
                    <a:pt x="0" y="1403"/>
                  </a:cubicBezTo>
                  <a:cubicBezTo>
                    <a:pt x="0" y="2177"/>
                    <a:pt x="440" y="2825"/>
                    <a:pt x="963" y="2825"/>
                  </a:cubicBezTo>
                  <a:cubicBezTo>
                    <a:pt x="1507" y="2825"/>
                    <a:pt x="1946" y="2177"/>
                    <a:pt x="1946" y="1403"/>
                  </a:cubicBezTo>
                  <a:cubicBezTo>
                    <a:pt x="1946" y="628"/>
                    <a:pt x="1507" y="1"/>
                    <a:pt x="9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6" name="CustomShape 30"/>
            <p:cNvSpPr/>
            <p:nvPr/>
          </p:nvSpPr>
          <p:spPr>
            <a:xfrm>
              <a:off x="1382400" y="2365560"/>
              <a:ext cx="223560" cy="675000"/>
            </a:xfrm>
            <a:custGeom>
              <a:avLst/>
              <a:gdLst/>
              <a:ahLst/>
              <a:rect l="l" t="t" r="r" b="b"/>
              <a:pathLst>
                <a:path w="9229" h="27851">
                  <a:moveTo>
                    <a:pt x="6152" y="1"/>
                  </a:moveTo>
                  <a:cubicBezTo>
                    <a:pt x="2763" y="1"/>
                    <a:pt x="1" y="6236"/>
                    <a:pt x="1" y="13915"/>
                  </a:cubicBezTo>
                  <a:cubicBezTo>
                    <a:pt x="1" y="21615"/>
                    <a:pt x="2763" y="27850"/>
                    <a:pt x="6152" y="27850"/>
                  </a:cubicBezTo>
                  <a:lnTo>
                    <a:pt x="9228" y="27850"/>
                  </a:lnTo>
                  <a:cubicBezTo>
                    <a:pt x="5838" y="27850"/>
                    <a:pt x="3077" y="21615"/>
                    <a:pt x="3077" y="13915"/>
                  </a:cubicBezTo>
                  <a:cubicBezTo>
                    <a:pt x="3077" y="6236"/>
                    <a:pt x="5838" y="1"/>
                    <a:pt x="92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7" name="CustomShape 31"/>
            <p:cNvSpPr/>
            <p:nvPr/>
          </p:nvSpPr>
          <p:spPr>
            <a:xfrm>
              <a:off x="1531440" y="2365560"/>
              <a:ext cx="223920" cy="675000"/>
            </a:xfrm>
            <a:custGeom>
              <a:avLst/>
              <a:gdLst/>
              <a:ahLst/>
              <a:rect l="l" t="t" r="r" b="b"/>
              <a:pathLst>
                <a:path w="9249" h="27851">
                  <a:moveTo>
                    <a:pt x="6152" y="1"/>
                  </a:moveTo>
                  <a:cubicBezTo>
                    <a:pt x="2762" y="1"/>
                    <a:pt x="0" y="6236"/>
                    <a:pt x="0" y="13915"/>
                  </a:cubicBezTo>
                  <a:cubicBezTo>
                    <a:pt x="0" y="21615"/>
                    <a:pt x="2762" y="27850"/>
                    <a:pt x="6152" y="27850"/>
                  </a:cubicBezTo>
                  <a:lnTo>
                    <a:pt x="9249" y="27850"/>
                  </a:lnTo>
                  <a:cubicBezTo>
                    <a:pt x="5838" y="27850"/>
                    <a:pt x="3076" y="21615"/>
                    <a:pt x="3076" y="13915"/>
                  </a:cubicBezTo>
                  <a:cubicBezTo>
                    <a:pt x="3076" y="6236"/>
                    <a:pt x="5838" y="1"/>
                    <a:pt x="92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8" name="CustomShape 32"/>
            <p:cNvSpPr/>
            <p:nvPr/>
          </p:nvSpPr>
          <p:spPr>
            <a:xfrm>
              <a:off x="3988800" y="2615040"/>
              <a:ext cx="276840" cy="322560"/>
            </a:xfrm>
            <a:custGeom>
              <a:avLst/>
              <a:gdLst/>
              <a:ahLst/>
              <a:rect l="l" t="t" r="r" b="b"/>
              <a:pathLst>
                <a:path w="6089" h="8266">
                  <a:moveTo>
                    <a:pt x="0" y="1"/>
                  </a:moveTo>
                  <a:lnTo>
                    <a:pt x="0" y="8266"/>
                  </a:lnTo>
                  <a:lnTo>
                    <a:pt x="3034" y="6634"/>
                  </a:lnTo>
                  <a:lnTo>
                    <a:pt x="6089" y="8266"/>
                  </a:lnTo>
                  <a:lnTo>
                    <a:pt x="60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9" name="CustomShape 33"/>
            <p:cNvSpPr/>
            <p:nvPr/>
          </p:nvSpPr>
          <p:spPr>
            <a:xfrm>
              <a:off x="1046880" y="3715920"/>
              <a:ext cx="1717920" cy="266400"/>
            </a:xfrm>
            <a:custGeom>
              <a:avLst/>
              <a:gdLst/>
              <a:ahLst/>
              <a:rect l="l" t="t" r="r" b="b"/>
              <a:pathLst>
                <a:path w="70869" h="11007">
                  <a:moveTo>
                    <a:pt x="6026" y="1"/>
                  </a:moveTo>
                  <a:cubicBezTo>
                    <a:pt x="3055" y="1"/>
                    <a:pt x="586" y="4708"/>
                    <a:pt x="0" y="11006"/>
                  </a:cubicBezTo>
                  <a:lnTo>
                    <a:pt x="64843" y="11006"/>
                  </a:lnTo>
                  <a:cubicBezTo>
                    <a:pt x="65449" y="4708"/>
                    <a:pt x="67918" y="1"/>
                    <a:pt x="708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0" name="CustomShape 34"/>
            <p:cNvSpPr/>
            <p:nvPr/>
          </p:nvSpPr>
          <p:spPr>
            <a:xfrm>
              <a:off x="2765160" y="3715920"/>
              <a:ext cx="4680" cy="360"/>
            </a:xfrm>
            <a:custGeom>
              <a:avLst/>
              <a:gdLst/>
              <a:ahLst/>
              <a:rect l="l" t="t" r="r" b="b"/>
              <a:pathLst>
                <a:path w="210" h="22">
                  <a:moveTo>
                    <a:pt x="1" y="1"/>
                  </a:moveTo>
                  <a:cubicBezTo>
                    <a:pt x="84" y="1"/>
                    <a:pt x="147" y="1"/>
                    <a:pt x="210" y="22"/>
                  </a:cubicBezTo>
                  <a:lnTo>
                    <a:pt x="210" y="1"/>
                  </a:lnTo>
                  <a:close/>
                </a:path>
              </a:pathLst>
            </a:custGeom>
            <a:solidFill>
              <a:srgbClr val="ffb3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1" name="CustomShape 35"/>
            <p:cNvSpPr/>
            <p:nvPr/>
          </p:nvSpPr>
          <p:spPr>
            <a:xfrm>
              <a:off x="2765160" y="4391280"/>
              <a:ext cx="4680" cy="360"/>
            </a:xfrm>
            <a:custGeom>
              <a:avLst/>
              <a:gdLst/>
              <a:ahLst/>
              <a:rect l="l" t="t" r="r" b="b"/>
              <a:pathLst>
                <a:path w="210" h="1">
                  <a:moveTo>
                    <a:pt x="210" y="1"/>
                  </a:moveTo>
                  <a:cubicBezTo>
                    <a:pt x="147" y="1"/>
                    <a:pt x="84" y="1"/>
                    <a:pt x="1" y="1"/>
                  </a:cubicBezTo>
                  <a:lnTo>
                    <a:pt x="210" y="1"/>
                  </a:lnTo>
                  <a:close/>
                </a:path>
              </a:pathLst>
            </a:custGeom>
            <a:solidFill>
              <a:srgbClr val="ffb3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2" name="CustomShape 36"/>
            <p:cNvSpPr/>
            <p:nvPr/>
          </p:nvSpPr>
          <p:spPr>
            <a:xfrm>
              <a:off x="2805480" y="3040920"/>
              <a:ext cx="1286280" cy="68040"/>
            </a:xfrm>
            <a:custGeom>
              <a:avLst/>
              <a:gdLst/>
              <a:ahLst/>
              <a:rect l="l" t="t" r="r" b="b"/>
              <a:pathLst>
                <a:path w="53063" h="2825">
                  <a:moveTo>
                    <a:pt x="1" y="0"/>
                  </a:moveTo>
                  <a:lnTo>
                    <a:pt x="1" y="2825"/>
                  </a:lnTo>
                  <a:lnTo>
                    <a:pt x="52079" y="2825"/>
                  </a:lnTo>
                  <a:cubicBezTo>
                    <a:pt x="52623" y="2825"/>
                    <a:pt x="53042" y="2197"/>
                    <a:pt x="53042" y="1402"/>
                  </a:cubicBezTo>
                  <a:cubicBezTo>
                    <a:pt x="53063" y="628"/>
                    <a:pt x="52623" y="0"/>
                    <a:pt x="52079" y="0"/>
                  </a:cubicBezTo>
                  <a:close/>
                </a:path>
              </a:pathLst>
            </a:custGeom>
            <a:solidFill>
              <a:srgbClr val="9b742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3" name="CustomShape 37"/>
            <p:cNvSpPr/>
            <p:nvPr/>
          </p:nvSpPr>
          <p:spPr>
            <a:xfrm>
              <a:off x="2832120" y="3109320"/>
              <a:ext cx="1178280" cy="154800"/>
            </a:xfrm>
            <a:custGeom>
              <a:avLst/>
              <a:gdLst/>
              <a:ahLst/>
              <a:rect l="l" t="t" r="r" b="b"/>
              <a:pathLst>
                <a:path w="48607" h="6403">
                  <a:moveTo>
                    <a:pt x="2135" y="0"/>
                  </a:moveTo>
                  <a:cubicBezTo>
                    <a:pt x="1193" y="0"/>
                    <a:pt x="377" y="2636"/>
                    <a:pt x="0" y="6403"/>
                  </a:cubicBezTo>
                  <a:lnTo>
                    <a:pt x="46472" y="6403"/>
                  </a:lnTo>
                  <a:cubicBezTo>
                    <a:pt x="46848" y="2615"/>
                    <a:pt x="47664" y="0"/>
                    <a:pt x="48606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4" name="CustomShape 38"/>
            <p:cNvSpPr/>
            <p:nvPr/>
          </p:nvSpPr>
          <p:spPr>
            <a:xfrm>
              <a:off x="1667880" y="4216320"/>
              <a:ext cx="1803240" cy="336960"/>
            </a:xfrm>
            <a:custGeom>
              <a:avLst/>
              <a:gdLst/>
              <a:ahLst/>
              <a:rect l="l" t="t" r="r" b="b"/>
              <a:pathLst>
                <a:path w="74385" h="13915">
                  <a:moveTo>
                    <a:pt x="74280" y="0"/>
                  </a:moveTo>
                  <a:lnTo>
                    <a:pt x="4060" y="7407"/>
                  </a:lnTo>
                  <a:cubicBezTo>
                    <a:pt x="2679" y="7491"/>
                    <a:pt x="1507" y="8370"/>
                    <a:pt x="1068" y="9688"/>
                  </a:cubicBezTo>
                  <a:lnTo>
                    <a:pt x="168" y="12262"/>
                  </a:lnTo>
                  <a:cubicBezTo>
                    <a:pt x="1" y="12743"/>
                    <a:pt x="147" y="13266"/>
                    <a:pt x="524" y="13601"/>
                  </a:cubicBezTo>
                  <a:cubicBezTo>
                    <a:pt x="754" y="13810"/>
                    <a:pt x="1047" y="13915"/>
                    <a:pt x="1340" y="13915"/>
                  </a:cubicBezTo>
                  <a:cubicBezTo>
                    <a:pt x="1528" y="13915"/>
                    <a:pt x="1717" y="13873"/>
                    <a:pt x="1905" y="13789"/>
                  </a:cubicBezTo>
                  <a:cubicBezTo>
                    <a:pt x="3328" y="13078"/>
                    <a:pt x="5713" y="11466"/>
                    <a:pt x="6131" y="8370"/>
                  </a:cubicBezTo>
                  <a:lnTo>
                    <a:pt x="74384" y="1172"/>
                  </a:lnTo>
                  <a:lnTo>
                    <a:pt x="742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5" name="CustomShape 39"/>
            <p:cNvSpPr/>
            <p:nvPr/>
          </p:nvSpPr>
          <p:spPr>
            <a:xfrm>
              <a:off x="1852920" y="4216320"/>
              <a:ext cx="1803240" cy="336960"/>
            </a:xfrm>
            <a:custGeom>
              <a:avLst/>
              <a:gdLst/>
              <a:ahLst/>
              <a:rect l="l" t="t" r="r" b="b"/>
              <a:pathLst>
                <a:path w="74385" h="13915">
                  <a:moveTo>
                    <a:pt x="126" y="0"/>
                  </a:moveTo>
                  <a:lnTo>
                    <a:pt x="1" y="1172"/>
                  </a:lnTo>
                  <a:lnTo>
                    <a:pt x="68254" y="8370"/>
                  </a:lnTo>
                  <a:cubicBezTo>
                    <a:pt x="68672" y="11466"/>
                    <a:pt x="71058" y="13078"/>
                    <a:pt x="72480" y="13789"/>
                  </a:cubicBezTo>
                  <a:cubicBezTo>
                    <a:pt x="72669" y="13873"/>
                    <a:pt x="72857" y="13915"/>
                    <a:pt x="73045" y="13915"/>
                  </a:cubicBezTo>
                  <a:cubicBezTo>
                    <a:pt x="73338" y="13915"/>
                    <a:pt x="73631" y="13810"/>
                    <a:pt x="73861" y="13601"/>
                  </a:cubicBezTo>
                  <a:cubicBezTo>
                    <a:pt x="74238" y="13266"/>
                    <a:pt x="74384" y="12743"/>
                    <a:pt x="74217" y="12262"/>
                  </a:cubicBezTo>
                  <a:lnTo>
                    <a:pt x="73317" y="9688"/>
                  </a:lnTo>
                  <a:cubicBezTo>
                    <a:pt x="72878" y="8370"/>
                    <a:pt x="71706" y="7491"/>
                    <a:pt x="70325" y="7407"/>
                  </a:cubicBezTo>
                  <a:lnTo>
                    <a:pt x="126" y="0"/>
                  </a:ln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6" name="CustomShape 40"/>
            <p:cNvSpPr/>
            <p:nvPr/>
          </p:nvSpPr>
          <p:spPr>
            <a:xfrm>
              <a:off x="2738880" y="4237200"/>
              <a:ext cx="41400" cy="75240"/>
            </a:xfrm>
            <a:custGeom>
              <a:avLst/>
              <a:gdLst/>
              <a:ahLst/>
              <a:rect l="l" t="t" r="r" b="b"/>
              <a:pathLst>
                <a:path w="1717" h="3121">
                  <a:moveTo>
                    <a:pt x="537" y="1"/>
                  </a:moveTo>
                  <a:cubicBezTo>
                    <a:pt x="511" y="1"/>
                    <a:pt x="485" y="4"/>
                    <a:pt x="461" y="12"/>
                  </a:cubicBezTo>
                  <a:cubicBezTo>
                    <a:pt x="105" y="96"/>
                    <a:pt x="1" y="870"/>
                    <a:pt x="231" y="1728"/>
                  </a:cubicBezTo>
                  <a:cubicBezTo>
                    <a:pt x="425" y="2523"/>
                    <a:pt x="852" y="3120"/>
                    <a:pt x="1197" y="3120"/>
                  </a:cubicBezTo>
                  <a:cubicBezTo>
                    <a:pt x="1224" y="3120"/>
                    <a:pt x="1251" y="3116"/>
                    <a:pt x="1277" y="3109"/>
                  </a:cubicBezTo>
                  <a:cubicBezTo>
                    <a:pt x="1612" y="3025"/>
                    <a:pt x="1716" y="2251"/>
                    <a:pt x="1486" y="1393"/>
                  </a:cubicBezTo>
                  <a:cubicBezTo>
                    <a:pt x="1292" y="598"/>
                    <a:pt x="865" y="1"/>
                    <a:pt x="537" y="1"/>
                  </a:cubicBezTo>
                  <a:close/>
                </a:path>
              </a:pathLst>
            </a:custGeom>
            <a:solidFill>
              <a:srgbClr val="ffecb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7" name="CustomShape 41"/>
            <p:cNvSpPr/>
            <p:nvPr/>
          </p:nvSpPr>
          <p:spPr>
            <a:xfrm>
              <a:off x="2544120" y="4237200"/>
              <a:ext cx="41400" cy="75240"/>
            </a:xfrm>
            <a:custGeom>
              <a:avLst/>
              <a:gdLst/>
              <a:ahLst/>
              <a:rect l="l" t="t" r="r" b="b"/>
              <a:pathLst>
                <a:path w="1717" h="3121">
                  <a:moveTo>
                    <a:pt x="1197" y="1"/>
                  </a:moveTo>
                  <a:cubicBezTo>
                    <a:pt x="852" y="1"/>
                    <a:pt x="425" y="598"/>
                    <a:pt x="231" y="1393"/>
                  </a:cubicBezTo>
                  <a:cubicBezTo>
                    <a:pt x="1" y="2251"/>
                    <a:pt x="105" y="3025"/>
                    <a:pt x="461" y="3109"/>
                  </a:cubicBezTo>
                  <a:cubicBezTo>
                    <a:pt x="486" y="3116"/>
                    <a:pt x="511" y="3120"/>
                    <a:pt x="537" y="3120"/>
                  </a:cubicBezTo>
                  <a:cubicBezTo>
                    <a:pt x="865" y="3120"/>
                    <a:pt x="1293" y="2523"/>
                    <a:pt x="1486" y="1728"/>
                  </a:cubicBezTo>
                  <a:cubicBezTo>
                    <a:pt x="1717" y="870"/>
                    <a:pt x="1612" y="96"/>
                    <a:pt x="1277" y="12"/>
                  </a:cubicBezTo>
                  <a:cubicBezTo>
                    <a:pt x="1251" y="4"/>
                    <a:pt x="1224" y="1"/>
                    <a:pt x="1197" y="1"/>
                  </a:cubicBezTo>
                  <a:close/>
                </a:path>
              </a:pathLst>
            </a:custGeom>
            <a:solidFill>
              <a:srgbClr val="ffecb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8" name="CustomShape 42"/>
            <p:cNvSpPr/>
            <p:nvPr/>
          </p:nvSpPr>
          <p:spPr>
            <a:xfrm>
              <a:off x="2529000" y="4136760"/>
              <a:ext cx="266400" cy="176760"/>
            </a:xfrm>
            <a:custGeom>
              <a:avLst/>
              <a:gdLst/>
              <a:ahLst/>
              <a:rect l="l" t="t" r="r" b="b"/>
              <a:pathLst>
                <a:path w="11006" h="7303">
                  <a:moveTo>
                    <a:pt x="5503" y="0"/>
                  </a:moveTo>
                  <a:cubicBezTo>
                    <a:pt x="4080" y="0"/>
                    <a:pt x="2909" y="482"/>
                    <a:pt x="2009" y="1423"/>
                  </a:cubicBezTo>
                  <a:cubicBezTo>
                    <a:pt x="0" y="3515"/>
                    <a:pt x="147" y="7156"/>
                    <a:pt x="147" y="7303"/>
                  </a:cubicBezTo>
                  <a:lnTo>
                    <a:pt x="1339" y="7261"/>
                  </a:lnTo>
                  <a:cubicBezTo>
                    <a:pt x="1318" y="7219"/>
                    <a:pt x="1214" y="3955"/>
                    <a:pt x="2867" y="2239"/>
                  </a:cubicBezTo>
                  <a:cubicBezTo>
                    <a:pt x="3536" y="1528"/>
                    <a:pt x="4394" y="1172"/>
                    <a:pt x="5503" y="1172"/>
                  </a:cubicBezTo>
                  <a:cubicBezTo>
                    <a:pt x="6612" y="1172"/>
                    <a:pt x="7470" y="1528"/>
                    <a:pt x="8160" y="2239"/>
                  </a:cubicBezTo>
                  <a:cubicBezTo>
                    <a:pt x="9813" y="3955"/>
                    <a:pt x="9688" y="7219"/>
                    <a:pt x="9688" y="7261"/>
                  </a:cubicBezTo>
                  <a:lnTo>
                    <a:pt x="10860" y="7303"/>
                  </a:lnTo>
                  <a:cubicBezTo>
                    <a:pt x="10860" y="7156"/>
                    <a:pt x="11006" y="3515"/>
                    <a:pt x="9018" y="1423"/>
                  </a:cubicBezTo>
                  <a:cubicBezTo>
                    <a:pt x="8119" y="482"/>
                    <a:pt x="6926" y="0"/>
                    <a:pt x="5503" y="0"/>
                  </a:cubicBez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9" name="CustomShape 43"/>
            <p:cNvSpPr/>
            <p:nvPr/>
          </p:nvSpPr>
          <p:spPr>
            <a:xfrm>
              <a:off x="1854720" y="3879360"/>
              <a:ext cx="701280" cy="702000"/>
            </a:xfrm>
            <a:custGeom>
              <a:avLst/>
              <a:gdLst/>
              <a:ahLst/>
              <a:rect l="l" t="t" r="r" b="b"/>
              <a:pathLst>
                <a:path w="28939" h="28959">
                  <a:moveTo>
                    <a:pt x="14459" y="0"/>
                  </a:moveTo>
                  <a:cubicBezTo>
                    <a:pt x="6466" y="0"/>
                    <a:pt x="1" y="6486"/>
                    <a:pt x="1" y="14479"/>
                  </a:cubicBezTo>
                  <a:cubicBezTo>
                    <a:pt x="1" y="22472"/>
                    <a:pt x="6466" y="28958"/>
                    <a:pt x="14459" y="28958"/>
                  </a:cubicBezTo>
                  <a:cubicBezTo>
                    <a:pt x="22473" y="28958"/>
                    <a:pt x="28938" y="22472"/>
                    <a:pt x="28938" y="14479"/>
                  </a:cubicBezTo>
                  <a:cubicBezTo>
                    <a:pt x="28938" y="6486"/>
                    <a:pt x="22473" y="0"/>
                    <a:pt x="144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0" name="CustomShape 44"/>
            <p:cNvSpPr/>
            <p:nvPr/>
          </p:nvSpPr>
          <p:spPr>
            <a:xfrm>
              <a:off x="1854720" y="3879720"/>
              <a:ext cx="444240" cy="443520"/>
            </a:xfrm>
            <a:custGeom>
              <a:avLst/>
              <a:gdLst/>
              <a:ahLst/>
              <a:rect l="l" t="t" r="r" b="b"/>
              <a:pathLst>
                <a:path w="18330" h="18311">
                  <a:moveTo>
                    <a:pt x="14661" y="0"/>
                  </a:moveTo>
                  <a:cubicBezTo>
                    <a:pt x="14594" y="0"/>
                    <a:pt x="14526" y="1"/>
                    <a:pt x="14459" y="2"/>
                  </a:cubicBezTo>
                  <a:cubicBezTo>
                    <a:pt x="13999" y="2"/>
                    <a:pt x="13559" y="23"/>
                    <a:pt x="13099" y="65"/>
                  </a:cubicBezTo>
                  <a:lnTo>
                    <a:pt x="63" y="13100"/>
                  </a:lnTo>
                  <a:cubicBezTo>
                    <a:pt x="22" y="13540"/>
                    <a:pt x="1" y="14000"/>
                    <a:pt x="1" y="14460"/>
                  </a:cubicBezTo>
                  <a:cubicBezTo>
                    <a:pt x="1" y="15799"/>
                    <a:pt x="168" y="17097"/>
                    <a:pt x="503" y="18310"/>
                  </a:cubicBezTo>
                  <a:lnTo>
                    <a:pt x="18330" y="504"/>
                  </a:lnTo>
                  <a:cubicBezTo>
                    <a:pt x="17157" y="186"/>
                    <a:pt x="15929" y="0"/>
                    <a:pt x="146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1" name="CustomShape 45"/>
            <p:cNvSpPr/>
            <p:nvPr/>
          </p:nvSpPr>
          <p:spPr>
            <a:xfrm>
              <a:off x="1885680" y="3911040"/>
              <a:ext cx="510120" cy="510120"/>
            </a:xfrm>
            <a:custGeom>
              <a:avLst/>
              <a:gdLst/>
              <a:ahLst/>
              <a:rect l="l" t="t" r="r" b="b"/>
              <a:pathLst>
                <a:path w="21050" h="21050">
                  <a:moveTo>
                    <a:pt x="19166" y="0"/>
                  </a:moveTo>
                  <a:lnTo>
                    <a:pt x="0" y="19166"/>
                  </a:lnTo>
                  <a:cubicBezTo>
                    <a:pt x="293" y="19815"/>
                    <a:pt x="649" y="20443"/>
                    <a:pt x="1025" y="21049"/>
                  </a:cubicBezTo>
                  <a:lnTo>
                    <a:pt x="21049" y="1026"/>
                  </a:lnTo>
                  <a:cubicBezTo>
                    <a:pt x="20463" y="649"/>
                    <a:pt x="19836" y="293"/>
                    <a:pt x="19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2" name="CustomShape 46"/>
            <p:cNvSpPr/>
            <p:nvPr/>
          </p:nvSpPr>
          <p:spPr>
            <a:xfrm>
              <a:off x="1839960" y="3865320"/>
              <a:ext cx="730800" cy="730080"/>
            </a:xfrm>
            <a:custGeom>
              <a:avLst/>
              <a:gdLst/>
              <a:ahLst/>
              <a:rect l="l" t="t" r="r" b="b"/>
              <a:pathLst>
                <a:path w="30152" h="30131">
                  <a:moveTo>
                    <a:pt x="15087" y="1193"/>
                  </a:moveTo>
                  <a:cubicBezTo>
                    <a:pt x="22745" y="1193"/>
                    <a:pt x="28959" y="7407"/>
                    <a:pt x="28959" y="15065"/>
                  </a:cubicBezTo>
                  <a:cubicBezTo>
                    <a:pt x="28959" y="22723"/>
                    <a:pt x="22745" y="28958"/>
                    <a:pt x="15087" y="28958"/>
                  </a:cubicBezTo>
                  <a:cubicBezTo>
                    <a:pt x="7429" y="28958"/>
                    <a:pt x="1194" y="22723"/>
                    <a:pt x="1194" y="15065"/>
                  </a:cubicBezTo>
                  <a:cubicBezTo>
                    <a:pt x="1194" y="7407"/>
                    <a:pt x="7408" y="1193"/>
                    <a:pt x="15087" y="1193"/>
                  </a:cubicBezTo>
                  <a:close/>
                  <a:moveTo>
                    <a:pt x="15087" y="0"/>
                  </a:moveTo>
                  <a:cubicBezTo>
                    <a:pt x="6759" y="0"/>
                    <a:pt x="1" y="6759"/>
                    <a:pt x="1" y="15065"/>
                  </a:cubicBezTo>
                  <a:cubicBezTo>
                    <a:pt x="1" y="23372"/>
                    <a:pt x="6759" y="30130"/>
                    <a:pt x="15087" y="30130"/>
                  </a:cubicBezTo>
                  <a:cubicBezTo>
                    <a:pt x="23394" y="30130"/>
                    <a:pt x="30152" y="23372"/>
                    <a:pt x="30152" y="15065"/>
                  </a:cubicBezTo>
                  <a:cubicBezTo>
                    <a:pt x="30152" y="6759"/>
                    <a:pt x="23394" y="0"/>
                    <a:pt x="15087" y="0"/>
                  </a:cubicBez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3" name="CustomShape 47"/>
            <p:cNvSpPr/>
            <p:nvPr/>
          </p:nvSpPr>
          <p:spPr>
            <a:xfrm>
              <a:off x="2768400" y="3879360"/>
              <a:ext cx="701280" cy="702000"/>
            </a:xfrm>
            <a:custGeom>
              <a:avLst/>
              <a:gdLst/>
              <a:ahLst/>
              <a:rect l="l" t="t" r="r" b="b"/>
              <a:pathLst>
                <a:path w="28938" h="28959">
                  <a:moveTo>
                    <a:pt x="14479" y="0"/>
                  </a:moveTo>
                  <a:cubicBezTo>
                    <a:pt x="6466" y="0"/>
                    <a:pt x="0" y="6486"/>
                    <a:pt x="0" y="14479"/>
                  </a:cubicBezTo>
                  <a:cubicBezTo>
                    <a:pt x="0" y="22472"/>
                    <a:pt x="6466" y="28958"/>
                    <a:pt x="14479" y="28958"/>
                  </a:cubicBezTo>
                  <a:cubicBezTo>
                    <a:pt x="22472" y="28958"/>
                    <a:pt x="28937" y="22472"/>
                    <a:pt x="28937" y="14479"/>
                  </a:cubicBezTo>
                  <a:cubicBezTo>
                    <a:pt x="28937" y="6486"/>
                    <a:pt x="22472" y="0"/>
                    <a:pt x="144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4" name="CustomShape 48"/>
            <p:cNvSpPr/>
            <p:nvPr/>
          </p:nvSpPr>
          <p:spPr>
            <a:xfrm>
              <a:off x="2767680" y="3879720"/>
              <a:ext cx="444600" cy="443520"/>
            </a:xfrm>
            <a:custGeom>
              <a:avLst/>
              <a:gdLst/>
              <a:ahLst/>
              <a:rect l="l" t="t" r="r" b="b"/>
              <a:pathLst>
                <a:path w="18351" h="18311">
                  <a:moveTo>
                    <a:pt x="14681" y="0"/>
                  </a:moveTo>
                  <a:cubicBezTo>
                    <a:pt x="14614" y="0"/>
                    <a:pt x="14547" y="1"/>
                    <a:pt x="14479" y="2"/>
                  </a:cubicBezTo>
                  <a:cubicBezTo>
                    <a:pt x="14019" y="2"/>
                    <a:pt x="13580" y="23"/>
                    <a:pt x="13119" y="65"/>
                  </a:cubicBezTo>
                  <a:lnTo>
                    <a:pt x="84" y="13100"/>
                  </a:lnTo>
                  <a:cubicBezTo>
                    <a:pt x="21" y="13540"/>
                    <a:pt x="0" y="14000"/>
                    <a:pt x="0" y="14460"/>
                  </a:cubicBezTo>
                  <a:cubicBezTo>
                    <a:pt x="0" y="15799"/>
                    <a:pt x="189" y="17097"/>
                    <a:pt x="523" y="18310"/>
                  </a:cubicBezTo>
                  <a:lnTo>
                    <a:pt x="18350" y="504"/>
                  </a:lnTo>
                  <a:cubicBezTo>
                    <a:pt x="17178" y="186"/>
                    <a:pt x="15949" y="0"/>
                    <a:pt x="14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5" name="CustomShape 49"/>
            <p:cNvSpPr/>
            <p:nvPr/>
          </p:nvSpPr>
          <p:spPr>
            <a:xfrm>
              <a:off x="2799360" y="3911040"/>
              <a:ext cx="510120" cy="510120"/>
            </a:xfrm>
            <a:custGeom>
              <a:avLst/>
              <a:gdLst/>
              <a:ahLst/>
              <a:rect l="l" t="t" r="r" b="b"/>
              <a:pathLst>
                <a:path w="21050" h="21050">
                  <a:moveTo>
                    <a:pt x="19166" y="0"/>
                  </a:moveTo>
                  <a:lnTo>
                    <a:pt x="0" y="19166"/>
                  </a:lnTo>
                  <a:cubicBezTo>
                    <a:pt x="293" y="19815"/>
                    <a:pt x="649" y="20443"/>
                    <a:pt x="1047" y="21049"/>
                  </a:cubicBezTo>
                  <a:lnTo>
                    <a:pt x="21050" y="1026"/>
                  </a:lnTo>
                  <a:cubicBezTo>
                    <a:pt x="20464" y="649"/>
                    <a:pt x="19836" y="293"/>
                    <a:pt x="19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6" name="CustomShape 50"/>
            <p:cNvSpPr/>
            <p:nvPr/>
          </p:nvSpPr>
          <p:spPr>
            <a:xfrm>
              <a:off x="2753640" y="3865320"/>
              <a:ext cx="730800" cy="730080"/>
            </a:xfrm>
            <a:custGeom>
              <a:avLst/>
              <a:gdLst/>
              <a:ahLst/>
              <a:rect l="l" t="t" r="r" b="b"/>
              <a:pathLst>
                <a:path w="30152" h="30131">
                  <a:moveTo>
                    <a:pt x="15086" y="1193"/>
                  </a:moveTo>
                  <a:cubicBezTo>
                    <a:pt x="22744" y="1193"/>
                    <a:pt x="28959" y="7407"/>
                    <a:pt x="28959" y="15065"/>
                  </a:cubicBezTo>
                  <a:cubicBezTo>
                    <a:pt x="28959" y="22723"/>
                    <a:pt x="22744" y="28958"/>
                    <a:pt x="15086" y="28958"/>
                  </a:cubicBezTo>
                  <a:cubicBezTo>
                    <a:pt x="7428" y="28958"/>
                    <a:pt x="1193" y="22723"/>
                    <a:pt x="1193" y="15065"/>
                  </a:cubicBezTo>
                  <a:cubicBezTo>
                    <a:pt x="1193" y="7407"/>
                    <a:pt x="7428" y="1193"/>
                    <a:pt x="15086" y="1193"/>
                  </a:cubicBezTo>
                  <a:close/>
                  <a:moveTo>
                    <a:pt x="15086" y="0"/>
                  </a:moveTo>
                  <a:cubicBezTo>
                    <a:pt x="6759" y="0"/>
                    <a:pt x="0" y="6759"/>
                    <a:pt x="0" y="15065"/>
                  </a:cubicBezTo>
                  <a:cubicBezTo>
                    <a:pt x="0" y="23372"/>
                    <a:pt x="6759" y="30130"/>
                    <a:pt x="15086" y="30130"/>
                  </a:cubicBezTo>
                  <a:cubicBezTo>
                    <a:pt x="23393" y="30130"/>
                    <a:pt x="30151" y="23372"/>
                    <a:pt x="30151" y="15065"/>
                  </a:cubicBezTo>
                  <a:cubicBezTo>
                    <a:pt x="30151" y="6759"/>
                    <a:pt x="23393" y="0"/>
                    <a:pt x="15086" y="0"/>
                  </a:cubicBez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7" name="CustomShape 51"/>
            <p:cNvSpPr/>
            <p:nvPr/>
          </p:nvSpPr>
          <p:spPr>
            <a:xfrm>
              <a:off x="1816200" y="4196880"/>
              <a:ext cx="51840" cy="67320"/>
            </a:xfrm>
            <a:custGeom>
              <a:avLst/>
              <a:gdLst/>
              <a:ahLst/>
              <a:rect l="l" t="t" r="r" b="b"/>
              <a:pathLst>
                <a:path w="2156" h="2784">
                  <a:moveTo>
                    <a:pt x="1381" y="0"/>
                  </a:moveTo>
                  <a:cubicBezTo>
                    <a:pt x="607" y="0"/>
                    <a:pt x="0" y="628"/>
                    <a:pt x="0" y="1381"/>
                  </a:cubicBezTo>
                  <a:cubicBezTo>
                    <a:pt x="0" y="2155"/>
                    <a:pt x="607" y="2783"/>
                    <a:pt x="1381" y="2783"/>
                  </a:cubicBezTo>
                  <a:cubicBezTo>
                    <a:pt x="2156" y="2783"/>
                    <a:pt x="1381" y="2155"/>
                    <a:pt x="1381" y="1381"/>
                  </a:cubicBezTo>
                  <a:cubicBezTo>
                    <a:pt x="1381" y="628"/>
                    <a:pt x="2156" y="0"/>
                    <a:pt x="1381" y="0"/>
                  </a:cubicBez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8" name="CustomShape 52"/>
            <p:cNvSpPr/>
            <p:nvPr/>
          </p:nvSpPr>
          <p:spPr>
            <a:xfrm>
              <a:off x="3456360" y="4196880"/>
              <a:ext cx="51840" cy="67320"/>
            </a:xfrm>
            <a:custGeom>
              <a:avLst/>
              <a:gdLst/>
              <a:ahLst/>
              <a:rect l="l" t="t" r="r" b="b"/>
              <a:pathLst>
                <a:path w="2156" h="2784">
                  <a:moveTo>
                    <a:pt x="775" y="0"/>
                  </a:moveTo>
                  <a:cubicBezTo>
                    <a:pt x="1" y="0"/>
                    <a:pt x="775" y="628"/>
                    <a:pt x="775" y="1381"/>
                  </a:cubicBezTo>
                  <a:cubicBezTo>
                    <a:pt x="775" y="2155"/>
                    <a:pt x="1" y="2783"/>
                    <a:pt x="775" y="2783"/>
                  </a:cubicBezTo>
                  <a:cubicBezTo>
                    <a:pt x="1549" y="2783"/>
                    <a:pt x="2156" y="2155"/>
                    <a:pt x="2156" y="1381"/>
                  </a:cubicBezTo>
                  <a:cubicBezTo>
                    <a:pt x="2156" y="628"/>
                    <a:pt x="1549" y="0"/>
                    <a:pt x="775" y="0"/>
                  </a:cubicBez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69" name="CustomShape 53"/>
          <p:cNvSpPr/>
          <p:nvPr/>
        </p:nvSpPr>
        <p:spPr>
          <a:xfrm>
            <a:off x="797040" y="2140920"/>
            <a:ext cx="291600" cy="291600"/>
          </a:xfrm>
          <a:custGeom>
            <a:avLst/>
            <a:gdLst/>
            <a:ahLst/>
            <a:rect l="l" t="t" r="r" b="b"/>
            <a:pathLst>
              <a:path w="7994" h="7994">
                <a:moveTo>
                  <a:pt x="3997" y="0"/>
                </a:moveTo>
                <a:cubicBezTo>
                  <a:pt x="3537" y="0"/>
                  <a:pt x="3160" y="377"/>
                  <a:pt x="3160" y="837"/>
                </a:cubicBezTo>
                <a:lnTo>
                  <a:pt x="3160" y="3160"/>
                </a:lnTo>
                <a:lnTo>
                  <a:pt x="858" y="3160"/>
                </a:lnTo>
                <a:cubicBezTo>
                  <a:pt x="377" y="3160"/>
                  <a:pt x="1" y="3536"/>
                  <a:pt x="1" y="3997"/>
                </a:cubicBezTo>
                <a:cubicBezTo>
                  <a:pt x="1" y="4457"/>
                  <a:pt x="377" y="4834"/>
                  <a:pt x="858" y="4834"/>
                </a:cubicBezTo>
                <a:lnTo>
                  <a:pt x="3160" y="4834"/>
                </a:lnTo>
                <a:lnTo>
                  <a:pt x="3160" y="7156"/>
                </a:lnTo>
                <a:cubicBezTo>
                  <a:pt x="3160" y="7617"/>
                  <a:pt x="3537" y="7993"/>
                  <a:pt x="3997" y="7993"/>
                </a:cubicBezTo>
                <a:cubicBezTo>
                  <a:pt x="4457" y="7993"/>
                  <a:pt x="4855" y="7617"/>
                  <a:pt x="4855" y="7156"/>
                </a:cubicBezTo>
                <a:lnTo>
                  <a:pt x="4855" y="4834"/>
                </a:lnTo>
                <a:lnTo>
                  <a:pt x="7156" y="4834"/>
                </a:lnTo>
                <a:cubicBezTo>
                  <a:pt x="7617" y="4834"/>
                  <a:pt x="7993" y="4457"/>
                  <a:pt x="7993" y="3997"/>
                </a:cubicBezTo>
                <a:cubicBezTo>
                  <a:pt x="7993" y="3536"/>
                  <a:pt x="7617" y="3160"/>
                  <a:pt x="7156" y="3160"/>
                </a:cubicBezTo>
                <a:lnTo>
                  <a:pt x="4855" y="3160"/>
                </a:lnTo>
                <a:lnTo>
                  <a:pt x="4855" y="837"/>
                </a:lnTo>
                <a:cubicBezTo>
                  <a:pt x="4855" y="377"/>
                  <a:pt x="4457" y="0"/>
                  <a:pt x="3997" y="0"/>
                </a:cubicBezTo>
                <a:close/>
              </a:path>
            </a:pathLst>
          </a:custGeom>
          <a:solidFill>
            <a:srgbClr val="f4efe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0" name="CustomShape 54"/>
          <p:cNvSpPr/>
          <p:nvPr/>
        </p:nvSpPr>
        <p:spPr>
          <a:xfrm>
            <a:off x="4572000" y="3700440"/>
            <a:ext cx="353160" cy="352800"/>
          </a:xfrm>
          <a:custGeom>
            <a:avLst/>
            <a:gdLst/>
            <a:ahLst/>
            <a:rect l="l" t="t" r="r" b="b"/>
            <a:pathLst>
              <a:path w="2931" h="2930">
                <a:moveTo>
                  <a:pt x="1466" y="0"/>
                </a:moveTo>
                <a:cubicBezTo>
                  <a:pt x="1298" y="0"/>
                  <a:pt x="1152" y="147"/>
                  <a:pt x="1152" y="314"/>
                </a:cubicBezTo>
                <a:lnTo>
                  <a:pt x="1152" y="1172"/>
                </a:lnTo>
                <a:lnTo>
                  <a:pt x="315" y="1172"/>
                </a:lnTo>
                <a:cubicBezTo>
                  <a:pt x="147" y="1172"/>
                  <a:pt x="1" y="1298"/>
                  <a:pt x="1" y="1465"/>
                </a:cubicBezTo>
                <a:cubicBezTo>
                  <a:pt x="1" y="1632"/>
                  <a:pt x="147" y="1779"/>
                  <a:pt x="315" y="1779"/>
                </a:cubicBezTo>
                <a:lnTo>
                  <a:pt x="1152" y="1779"/>
                </a:lnTo>
                <a:lnTo>
                  <a:pt x="1152" y="2637"/>
                </a:lnTo>
                <a:cubicBezTo>
                  <a:pt x="1152" y="2804"/>
                  <a:pt x="1298" y="2930"/>
                  <a:pt x="1466" y="2930"/>
                </a:cubicBezTo>
                <a:cubicBezTo>
                  <a:pt x="1633" y="2930"/>
                  <a:pt x="1779" y="2804"/>
                  <a:pt x="1779" y="2637"/>
                </a:cubicBezTo>
                <a:lnTo>
                  <a:pt x="1779" y="1779"/>
                </a:lnTo>
                <a:lnTo>
                  <a:pt x="2616" y="1779"/>
                </a:lnTo>
                <a:cubicBezTo>
                  <a:pt x="2805" y="1779"/>
                  <a:pt x="2930" y="1632"/>
                  <a:pt x="2930" y="1465"/>
                </a:cubicBezTo>
                <a:cubicBezTo>
                  <a:pt x="2930" y="1298"/>
                  <a:pt x="2805" y="1172"/>
                  <a:pt x="2616" y="1172"/>
                </a:cubicBezTo>
                <a:lnTo>
                  <a:pt x="1779" y="1172"/>
                </a:lnTo>
                <a:lnTo>
                  <a:pt x="1779" y="314"/>
                </a:lnTo>
                <a:cubicBezTo>
                  <a:pt x="1779" y="147"/>
                  <a:pt x="1633" y="0"/>
                  <a:pt x="1466" y="0"/>
                </a:cubicBezTo>
                <a:close/>
              </a:path>
            </a:pathLst>
          </a:custGeom>
          <a:solidFill>
            <a:srgbClr val="f4efe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1" name="CustomShape 55"/>
          <p:cNvSpPr/>
          <p:nvPr/>
        </p:nvSpPr>
        <p:spPr>
          <a:xfrm>
            <a:off x="2175840" y="1288080"/>
            <a:ext cx="576720" cy="576720"/>
          </a:xfrm>
          <a:custGeom>
            <a:avLst/>
            <a:gdLst/>
            <a:ahLst/>
            <a:rect l="l" t="t" r="r" b="b"/>
            <a:pathLst>
              <a:path w="4207" h="4207">
                <a:moveTo>
                  <a:pt x="2093" y="1"/>
                </a:moveTo>
                <a:cubicBezTo>
                  <a:pt x="1863" y="1"/>
                  <a:pt x="1654" y="210"/>
                  <a:pt x="1654" y="440"/>
                </a:cubicBezTo>
                <a:lnTo>
                  <a:pt x="1654" y="1675"/>
                </a:lnTo>
                <a:lnTo>
                  <a:pt x="440" y="1675"/>
                </a:lnTo>
                <a:cubicBezTo>
                  <a:pt x="189" y="1675"/>
                  <a:pt x="1" y="1863"/>
                  <a:pt x="1" y="2114"/>
                </a:cubicBezTo>
                <a:cubicBezTo>
                  <a:pt x="1" y="2344"/>
                  <a:pt x="189" y="2553"/>
                  <a:pt x="440" y="2553"/>
                </a:cubicBezTo>
                <a:lnTo>
                  <a:pt x="1654" y="2553"/>
                </a:lnTo>
                <a:lnTo>
                  <a:pt x="1654" y="3767"/>
                </a:lnTo>
                <a:cubicBezTo>
                  <a:pt x="1654" y="4018"/>
                  <a:pt x="1863" y="4206"/>
                  <a:pt x="2093" y="4206"/>
                </a:cubicBezTo>
                <a:cubicBezTo>
                  <a:pt x="2344" y="4206"/>
                  <a:pt x="2533" y="4018"/>
                  <a:pt x="2533" y="3767"/>
                </a:cubicBezTo>
                <a:lnTo>
                  <a:pt x="2533" y="2553"/>
                </a:lnTo>
                <a:lnTo>
                  <a:pt x="3767" y="2553"/>
                </a:lnTo>
                <a:cubicBezTo>
                  <a:pt x="3997" y="2553"/>
                  <a:pt x="4206" y="2344"/>
                  <a:pt x="4206" y="2114"/>
                </a:cubicBezTo>
                <a:cubicBezTo>
                  <a:pt x="4206" y="1863"/>
                  <a:pt x="4018" y="1675"/>
                  <a:pt x="3767" y="1675"/>
                </a:cubicBezTo>
                <a:lnTo>
                  <a:pt x="2533" y="1675"/>
                </a:lnTo>
                <a:lnTo>
                  <a:pt x="2533" y="440"/>
                </a:lnTo>
                <a:cubicBezTo>
                  <a:pt x="2533" y="210"/>
                  <a:pt x="2344" y="1"/>
                  <a:pt x="2093" y="1"/>
                </a:cubicBezTo>
                <a:close/>
              </a:path>
            </a:pathLst>
          </a:custGeom>
          <a:solidFill>
            <a:srgbClr val="f4efe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2" name="CustomShape 56"/>
          <p:cNvSpPr/>
          <p:nvPr/>
        </p:nvSpPr>
        <p:spPr>
          <a:xfrm>
            <a:off x="1649520" y="2576160"/>
            <a:ext cx="1336680" cy="30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2022/2023</a:t>
            </a:r>
            <a:endParaRPr b="0" lang="pt-PT" sz="1400" spc="-1" strike="noStrike">
              <a:latin typeface="Arial"/>
            </a:endParaRPr>
          </a:p>
        </p:txBody>
      </p:sp>
      <p:sp>
        <p:nvSpPr>
          <p:cNvPr id="573" name="CustomShape 57"/>
          <p:cNvSpPr/>
          <p:nvPr/>
        </p:nvSpPr>
        <p:spPr>
          <a:xfrm>
            <a:off x="882720" y="3074400"/>
            <a:ext cx="1702440" cy="59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1100" spc="-1" strike="noStrike">
                <a:solidFill>
                  <a:srgbClr val="fff1c6"/>
                </a:solidFill>
                <a:latin typeface="Libre Baskerville"/>
                <a:ea typeface="Libre Baskerville"/>
              </a:rPr>
              <a:t>Licenciatura em Engenharia Informática</a:t>
            </a:r>
            <a:endParaRPr b="0" lang="pt-PT" sz="1100" spc="-1" strike="noStrike">
              <a:latin typeface="Arial"/>
            </a:endParaRPr>
          </a:p>
        </p:txBody>
      </p:sp>
      <p:pic>
        <p:nvPicPr>
          <p:cNvPr id="574" name="Google Shape;661;p1" descr=""/>
          <p:cNvPicPr/>
          <p:nvPr/>
        </p:nvPicPr>
        <p:blipFill>
          <a:blip r:embed="rId1"/>
          <a:stretch/>
        </p:blipFill>
        <p:spPr>
          <a:xfrm>
            <a:off x="1089000" y="3705480"/>
            <a:ext cx="650880" cy="650880"/>
          </a:xfrm>
          <a:prstGeom prst="rect">
            <a:avLst/>
          </a:prstGeom>
          <a:ln>
            <a:noFill/>
          </a:ln>
        </p:spPr>
      </p:pic>
      <p:sp>
        <p:nvSpPr>
          <p:cNvPr id="575" name="CustomShape 58"/>
          <p:cNvSpPr/>
          <p:nvPr/>
        </p:nvSpPr>
        <p:spPr>
          <a:xfrm>
            <a:off x="4220640" y="4107960"/>
            <a:ext cx="420732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en" sz="12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Class P6 Human-Computer Interaction</a:t>
            </a:r>
            <a:endParaRPr b="0" lang="pt-PT" sz="1200" spc="-1" strike="noStrike"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en" sz="12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Professor Samuel Silva</a:t>
            </a:r>
            <a:endParaRPr b="0" lang="pt-PT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TextShape 1"/>
          <p:cNvSpPr txBox="1"/>
          <p:nvPr/>
        </p:nvSpPr>
        <p:spPr>
          <a:xfrm>
            <a:off x="397800" y="543960"/>
            <a:ext cx="6053040" cy="1874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Problem 2:</a:t>
            </a:r>
            <a:br/>
            <a:r>
              <a:rPr b="1" lang="en" sz="15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Editing/Personalizing text is done with HTML marks</a:t>
            </a:r>
            <a:br/>
            <a:endParaRPr b="0" lang="pt-PT" sz="15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919" name="Group 2"/>
          <p:cNvGrpSpPr/>
          <p:nvPr/>
        </p:nvGrpSpPr>
        <p:grpSpPr>
          <a:xfrm>
            <a:off x="489960" y="855000"/>
            <a:ext cx="451800" cy="445320"/>
            <a:chOff x="489960" y="855000"/>
            <a:chExt cx="451800" cy="445320"/>
          </a:xfrm>
        </p:grpSpPr>
        <p:sp>
          <p:nvSpPr>
            <p:cNvPr id="920" name="CustomShape 3"/>
            <p:cNvSpPr/>
            <p:nvPr/>
          </p:nvSpPr>
          <p:spPr>
            <a:xfrm>
              <a:off x="489960" y="1071000"/>
              <a:ext cx="37800" cy="12960"/>
            </a:xfrm>
            <a:custGeom>
              <a:avLst/>
              <a:gdLst/>
              <a:ahLst/>
              <a:rect l="l" t="t" r="r" b="b"/>
              <a:pathLst>
                <a:path w="1369" h="484">
                  <a:moveTo>
                    <a:pt x="241" y="1"/>
                  </a:moveTo>
                  <a:cubicBezTo>
                    <a:pt x="108" y="1"/>
                    <a:pt x="0" y="109"/>
                    <a:pt x="0" y="243"/>
                  </a:cubicBezTo>
                  <a:cubicBezTo>
                    <a:pt x="0" y="375"/>
                    <a:pt x="108" y="483"/>
                    <a:pt x="241" y="483"/>
                  </a:cubicBezTo>
                  <a:lnTo>
                    <a:pt x="1368" y="483"/>
                  </a:lnTo>
                  <a:lnTo>
                    <a:pt x="13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1" name="CustomShape 4"/>
            <p:cNvSpPr/>
            <p:nvPr/>
          </p:nvSpPr>
          <p:spPr>
            <a:xfrm>
              <a:off x="496440" y="1170360"/>
              <a:ext cx="297360" cy="129600"/>
            </a:xfrm>
            <a:custGeom>
              <a:avLst/>
              <a:gdLst/>
              <a:ahLst/>
              <a:rect l="l" t="t" r="r" b="b"/>
              <a:pathLst>
                <a:path w="10688" h="4668">
                  <a:moveTo>
                    <a:pt x="9240" y="0"/>
                  </a:moveTo>
                  <a:lnTo>
                    <a:pt x="2899" y="3219"/>
                  </a:lnTo>
                  <a:lnTo>
                    <a:pt x="268" y="3219"/>
                  </a:lnTo>
                  <a:cubicBezTo>
                    <a:pt x="117" y="3219"/>
                    <a:pt x="1" y="3357"/>
                    <a:pt x="30" y="3505"/>
                  </a:cubicBezTo>
                  <a:cubicBezTo>
                    <a:pt x="163" y="4168"/>
                    <a:pt x="749" y="4667"/>
                    <a:pt x="1451" y="4667"/>
                  </a:cubicBezTo>
                  <a:lnTo>
                    <a:pt x="10688" y="4667"/>
                  </a:lnTo>
                  <a:lnTo>
                    <a:pt x="92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2" name="CustomShape 5"/>
            <p:cNvSpPr/>
            <p:nvPr/>
          </p:nvSpPr>
          <p:spPr>
            <a:xfrm>
              <a:off x="753840" y="1170360"/>
              <a:ext cx="66960" cy="129600"/>
            </a:xfrm>
            <a:custGeom>
              <a:avLst/>
              <a:gdLst/>
              <a:ahLst/>
              <a:rect l="l" t="t" r="r" b="b"/>
              <a:pathLst>
                <a:path w="2414" h="4668">
                  <a:moveTo>
                    <a:pt x="0" y="0"/>
                  </a:moveTo>
                  <a:lnTo>
                    <a:pt x="0" y="3219"/>
                  </a:lnTo>
                  <a:cubicBezTo>
                    <a:pt x="0" y="4019"/>
                    <a:pt x="649" y="4667"/>
                    <a:pt x="1448" y="4667"/>
                  </a:cubicBezTo>
                  <a:lnTo>
                    <a:pt x="2414" y="4667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3" name="CustomShape 6"/>
            <p:cNvSpPr/>
            <p:nvPr/>
          </p:nvSpPr>
          <p:spPr>
            <a:xfrm>
              <a:off x="496440" y="855000"/>
              <a:ext cx="297360" cy="129600"/>
            </a:xfrm>
            <a:custGeom>
              <a:avLst/>
              <a:gdLst/>
              <a:ahLst/>
              <a:rect l="l" t="t" r="r" b="b"/>
              <a:pathLst>
                <a:path w="10688" h="4668">
                  <a:moveTo>
                    <a:pt x="1451" y="0"/>
                  </a:moveTo>
                  <a:cubicBezTo>
                    <a:pt x="749" y="0"/>
                    <a:pt x="163" y="501"/>
                    <a:pt x="30" y="1164"/>
                  </a:cubicBezTo>
                  <a:cubicBezTo>
                    <a:pt x="1" y="1312"/>
                    <a:pt x="117" y="1450"/>
                    <a:pt x="268" y="1450"/>
                  </a:cubicBezTo>
                  <a:lnTo>
                    <a:pt x="2899" y="1450"/>
                  </a:lnTo>
                  <a:lnTo>
                    <a:pt x="9240" y="4667"/>
                  </a:lnTo>
                  <a:lnTo>
                    <a:pt x="106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4" name="CustomShape 7"/>
            <p:cNvSpPr/>
            <p:nvPr/>
          </p:nvSpPr>
          <p:spPr>
            <a:xfrm>
              <a:off x="753840" y="855000"/>
              <a:ext cx="66960" cy="129600"/>
            </a:xfrm>
            <a:custGeom>
              <a:avLst/>
              <a:gdLst/>
              <a:ahLst/>
              <a:rect l="l" t="t" r="r" b="b"/>
              <a:pathLst>
                <a:path w="2414" h="4668">
                  <a:moveTo>
                    <a:pt x="1448" y="0"/>
                  </a:moveTo>
                  <a:cubicBezTo>
                    <a:pt x="649" y="0"/>
                    <a:pt x="0" y="649"/>
                    <a:pt x="0" y="1450"/>
                  </a:cubicBezTo>
                  <a:lnTo>
                    <a:pt x="0" y="4667"/>
                  </a:lnTo>
                  <a:lnTo>
                    <a:pt x="2414" y="4667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5" name="CustomShape 8"/>
            <p:cNvSpPr/>
            <p:nvPr/>
          </p:nvSpPr>
          <p:spPr>
            <a:xfrm>
              <a:off x="807480" y="855000"/>
              <a:ext cx="53280" cy="445320"/>
            </a:xfrm>
            <a:custGeom>
              <a:avLst/>
              <a:gdLst/>
              <a:ahLst/>
              <a:rect l="l" t="t" r="r" b="b"/>
              <a:pathLst>
                <a:path w="1932" h="15998">
                  <a:moveTo>
                    <a:pt x="483" y="0"/>
                  </a:moveTo>
                  <a:cubicBezTo>
                    <a:pt x="314" y="0"/>
                    <a:pt x="151" y="30"/>
                    <a:pt x="0" y="83"/>
                  </a:cubicBezTo>
                  <a:lnTo>
                    <a:pt x="0" y="15915"/>
                  </a:lnTo>
                  <a:cubicBezTo>
                    <a:pt x="151" y="15968"/>
                    <a:pt x="314" y="15997"/>
                    <a:pt x="483" y="15997"/>
                  </a:cubicBezTo>
                  <a:cubicBezTo>
                    <a:pt x="1283" y="15997"/>
                    <a:pt x="1932" y="15349"/>
                    <a:pt x="1932" y="14549"/>
                  </a:cubicBezTo>
                  <a:lnTo>
                    <a:pt x="1932" y="1450"/>
                  </a:lnTo>
                  <a:cubicBezTo>
                    <a:pt x="1932" y="649"/>
                    <a:pt x="1283" y="0"/>
                    <a:pt x="4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6" name="CustomShape 9"/>
            <p:cNvSpPr/>
            <p:nvPr/>
          </p:nvSpPr>
          <p:spPr>
            <a:xfrm>
              <a:off x="577080" y="857160"/>
              <a:ext cx="257040" cy="440640"/>
            </a:xfrm>
            <a:custGeom>
              <a:avLst/>
              <a:gdLst/>
              <a:ahLst/>
              <a:rect l="l" t="t" r="r" b="b"/>
              <a:pathLst>
                <a:path w="9239" h="15832">
                  <a:moveTo>
                    <a:pt x="8272" y="0"/>
                  </a:moveTo>
                  <a:cubicBezTo>
                    <a:pt x="7773" y="177"/>
                    <a:pt x="7399" y="620"/>
                    <a:pt x="7321" y="1159"/>
                  </a:cubicBezTo>
                  <a:cubicBezTo>
                    <a:pt x="7304" y="1278"/>
                    <a:pt x="7204" y="1367"/>
                    <a:pt x="7082" y="1367"/>
                  </a:cubicBezTo>
                  <a:lnTo>
                    <a:pt x="0" y="1367"/>
                  </a:lnTo>
                  <a:lnTo>
                    <a:pt x="0" y="14466"/>
                  </a:lnTo>
                  <a:lnTo>
                    <a:pt x="7082" y="14466"/>
                  </a:lnTo>
                  <a:cubicBezTo>
                    <a:pt x="7204" y="14466"/>
                    <a:pt x="7304" y="14555"/>
                    <a:pt x="7321" y="14674"/>
                  </a:cubicBezTo>
                  <a:cubicBezTo>
                    <a:pt x="7399" y="15212"/>
                    <a:pt x="7773" y="15656"/>
                    <a:pt x="8272" y="15832"/>
                  </a:cubicBezTo>
                  <a:cubicBezTo>
                    <a:pt x="8835" y="15633"/>
                    <a:pt x="9238" y="15097"/>
                    <a:pt x="9238" y="14466"/>
                  </a:cubicBezTo>
                  <a:lnTo>
                    <a:pt x="9238" y="1367"/>
                  </a:lnTo>
                  <a:cubicBezTo>
                    <a:pt x="9238" y="736"/>
                    <a:pt x="8835" y="199"/>
                    <a:pt x="82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7" name="CustomShape 10"/>
            <p:cNvSpPr/>
            <p:nvPr/>
          </p:nvSpPr>
          <p:spPr>
            <a:xfrm>
              <a:off x="624240" y="1131480"/>
              <a:ext cx="176400" cy="13320"/>
            </a:xfrm>
            <a:custGeom>
              <a:avLst/>
              <a:gdLst/>
              <a:ahLst/>
              <a:rect l="l" t="t" r="r" b="b"/>
              <a:pathLst>
                <a:path w="6342" h="485">
                  <a:moveTo>
                    <a:pt x="243" y="1"/>
                  </a:moveTo>
                  <a:cubicBezTo>
                    <a:pt x="109" y="1"/>
                    <a:pt x="1" y="110"/>
                    <a:pt x="1" y="242"/>
                  </a:cubicBezTo>
                  <a:cubicBezTo>
                    <a:pt x="1" y="376"/>
                    <a:pt x="109" y="484"/>
                    <a:pt x="243" y="484"/>
                  </a:cubicBezTo>
                  <a:lnTo>
                    <a:pt x="6100" y="484"/>
                  </a:lnTo>
                  <a:cubicBezTo>
                    <a:pt x="6234" y="484"/>
                    <a:pt x="6342" y="376"/>
                    <a:pt x="6342" y="242"/>
                  </a:cubicBezTo>
                  <a:cubicBezTo>
                    <a:pt x="6342" y="110"/>
                    <a:pt x="6234" y="1"/>
                    <a:pt x="61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8" name="CustomShape 11"/>
            <p:cNvSpPr/>
            <p:nvPr/>
          </p:nvSpPr>
          <p:spPr>
            <a:xfrm>
              <a:off x="624240" y="1171800"/>
              <a:ext cx="176400" cy="12960"/>
            </a:xfrm>
            <a:custGeom>
              <a:avLst/>
              <a:gdLst/>
              <a:ahLst/>
              <a:rect l="l" t="t" r="r" b="b"/>
              <a:pathLst>
                <a:path w="6342" h="484">
                  <a:moveTo>
                    <a:pt x="243" y="1"/>
                  </a:moveTo>
                  <a:cubicBezTo>
                    <a:pt x="109" y="1"/>
                    <a:pt x="1" y="109"/>
                    <a:pt x="1" y="243"/>
                  </a:cubicBezTo>
                  <a:cubicBezTo>
                    <a:pt x="1" y="375"/>
                    <a:pt x="109" y="483"/>
                    <a:pt x="243" y="483"/>
                  </a:cubicBezTo>
                  <a:lnTo>
                    <a:pt x="6100" y="483"/>
                  </a:lnTo>
                  <a:cubicBezTo>
                    <a:pt x="6234" y="483"/>
                    <a:pt x="6342" y="375"/>
                    <a:pt x="6342" y="243"/>
                  </a:cubicBezTo>
                  <a:cubicBezTo>
                    <a:pt x="6342" y="109"/>
                    <a:pt x="6234" y="1"/>
                    <a:pt x="61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9" name="CustomShape 12"/>
            <p:cNvSpPr/>
            <p:nvPr/>
          </p:nvSpPr>
          <p:spPr>
            <a:xfrm>
              <a:off x="624240" y="1010520"/>
              <a:ext cx="176400" cy="13320"/>
            </a:xfrm>
            <a:custGeom>
              <a:avLst/>
              <a:gdLst/>
              <a:ahLst/>
              <a:rect l="l" t="t" r="r" b="b"/>
              <a:pathLst>
                <a:path w="6342" h="485">
                  <a:moveTo>
                    <a:pt x="243" y="1"/>
                  </a:moveTo>
                  <a:cubicBezTo>
                    <a:pt x="109" y="1"/>
                    <a:pt x="1" y="109"/>
                    <a:pt x="1" y="242"/>
                  </a:cubicBezTo>
                  <a:cubicBezTo>
                    <a:pt x="1" y="376"/>
                    <a:pt x="109" y="484"/>
                    <a:pt x="243" y="484"/>
                  </a:cubicBezTo>
                  <a:lnTo>
                    <a:pt x="6100" y="484"/>
                  </a:lnTo>
                  <a:cubicBezTo>
                    <a:pt x="6234" y="484"/>
                    <a:pt x="6342" y="376"/>
                    <a:pt x="6342" y="242"/>
                  </a:cubicBezTo>
                  <a:cubicBezTo>
                    <a:pt x="6342" y="109"/>
                    <a:pt x="6234" y="1"/>
                    <a:pt x="61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0" name="CustomShape 13"/>
            <p:cNvSpPr/>
            <p:nvPr/>
          </p:nvSpPr>
          <p:spPr>
            <a:xfrm>
              <a:off x="624240" y="970200"/>
              <a:ext cx="176400" cy="12960"/>
            </a:xfrm>
            <a:custGeom>
              <a:avLst/>
              <a:gdLst/>
              <a:ahLst/>
              <a:rect l="l" t="t" r="r" b="b"/>
              <a:pathLst>
                <a:path w="6342" h="483">
                  <a:moveTo>
                    <a:pt x="243" y="1"/>
                  </a:moveTo>
                  <a:cubicBezTo>
                    <a:pt x="109" y="1"/>
                    <a:pt x="1" y="109"/>
                    <a:pt x="1" y="242"/>
                  </a:cubicBezTo>
                  <a:cubicBezTo>
                    <a:pt x="1" y="376"/>
                    <a:pt x="109" y="483"/>
                    <a:pt x="243" y="483"/>
                  </a:cubicBezTo>
                  <a:lnTo>
                    <a:pt x="6100" y="483"/>
                  </a:lnTo>
                  <a:cubicBezTo>
                    <a:pt x="6234" y="483"/>
                    <a:pt x="6342" y="376"/>
                    <a:pt x="6342" y="242"/>
                  </a:cubicBezTo>
                  <a:cubicBezTo>
                    <a:pt x="6342" y="109"/>
                    <a:pt x="6234" y="1"/>
                    <a:pt x="61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1" name="CustomShape 14"/>
            <p:cNvSpPr/>
            <p:nvPr/>
          </p:nvSpPr>
          <p:spPr>
            <a:xfrm>
              <a:off x="865800" y="1064160"/>
              <a:ext cx="75960" cy="26640"/>
            </a:xfrm>
            <a:custGeom>
              <a:avLst/>
              <a:gdLst/>
              <a:ahLst/>
              <a:rect l="l" t="t" r="r" b="b"/>
              <a:pathLst>
                <a:path w="2736" h="966">
                  <a:moveTo>
                    <a:pt x="0" y="0"/>
                  </a:moveTo>
                  <a:lnTo>
                    <a:pt x="0" y="966"/>
                  </a:lnTo>
                  <a:lnTo>
                    <a:pt x="2254" y="966"/>
                  </a:lnTo>
                  <a:cubicBezTo>
                    <a:pt x="2520" y="966"/>
                    <a:pt x="2736" y="750"/>
                    <a:pt x="2736" y="484"/>
                  </a:cubicBezTo>
                  <a:cubicBezTo>
                    <a:pt x="2736" y="216"/>
                    <a:pt x="2520" y="0"/>
                    <a:pt x="22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2" name="CustomShape 15"/>
            <p:cNvSpPr/>
            <p:nvPr/>
          </p:nvSpPr>
          <p:spPr>
            <a:xfrm>
              <a:off x="692280" y="1050840"/>
              <a:ext cx="208800" cy="53640"/>
            </a:xfrm>
            <a:custGeom>
              <a:avLst/>
              <a:gdLst/>
              <a:ahLst/>
              <a:rect l="l" t="t" r="r" b="b"/>
              <a:pathLst>
                <a:path w="7516" h="1933">
                  <a:moveTo>
                    <a:pt x="966" y="1"/>
                  </a:moveTo>
                  <a:lnTo>
                    <a:pt x="0" y="967"/>
                  </a:lnTo>
                  <a:lnTo>
                    <a:pt x="966" y="1932"/>
                  </a:lnTo>
                  <a:lnTo>
                    <a:pt x="7194" y="1932"/>
                  </a:lnTo>
                  <a:lnTo>
                    <a:pt x="7516" y="1449"/>
                  </a:lnTo>
                  <a:lnTo>
                    <a:pt x="7516" y="243"/>
                  </a:lnTo>
                  <a:cubicBezTo>
                    <a:pt x="7516" y="109"/>
                    <a:pt x="7408" y="1"/>
                    <a:pt x="7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3" name="CustomShape 16"/>
            <p:cNvSpPr/>
            <p:nvPr/>
          </p:nvSpPr>
          <p:spPr>
            <a:xfrm>
              <a:off x="772920" y="1091160"/>
              <a:ext cx="128520" cy="26640"/>
            </a:xfrm>
            <a:custGeom>
              <a:avLst/>
              <a:gdLst/>
              <a:ahLst/>
              <a:rect l="l" t="t" r="r" b="b"/>
              <a:pathLst>
                <a:path w="4632" h="967">
                  <a:moveTo>
                    <a:pt x="496" y="1"/>
                  </a:moveTo>
                  <a:cubicBezTo>
                    <a:pt x="221" y="1"/>
                    <a:pt x="0" y="230"/>
                    <a:pt x="13" y="507"/>
                  </a:cubicBezTo>
                  <a:cubicBezTo>
                    <a:pt x="26" y="767"/>
                    <a:pt x="249" y="966"/>
                    <a:pt x="509" y="966"/>
                  </a:cubicBezTo>
                  <a:lnTo>
                    <a:pt x="4390" y="966"/>
                  </a:lnTo>
                  <a:cubicBezTo>
                    <a:pt x="4524" y="966"/>
                    <a:pt x="4632" y="858"/>
                    <a:pt x="4632" y="725"/>
                  </a:cubicBezTo>
                  <a:lnTo>
                    <a:pt x="46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4" name="CustomShape 17"/>
            <p:cNvSpPr/>
            <p:nvPr/>
          </p:nvSpPr>
          <p:spPr>
            <a:xfrm>
              <a:off x="550440" y="1050840"/>
              <a:ext cx="168480" cy="53640"/>
            </a:xfrm>
            <a:custGeom>
              <a:avLst/>
              <a:gdLst/>
              <a:ahLst/>
              <a:rect l="l" t="t" r="r" b="b"/>
              <a:pathLst>
                <a:path w="6068" h="1933">
                  <a:moveTo>
                    <a:pt x="966" y="1"/>
                  </a:moveTo>
                  <a:lnTo>
                    <a:pt x="0" y="967"/>
                  </a:lnTo>
                  <a:lnTo>
                    <a:pt x="966" y="1932"/>
                  </a:lnTo>
                  <a:lnTo>
                    <a:pt x="6068" y="1932"/>
                  </a:lnTo>
                  <a:lnTo>
                    <a:pt x="60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5" name="CustomShape 18"/>
            <p:cNvSpPr/>
            <p:nvPr/>
          </p:nvSpPr>
          <p:spPr>
            <a:xfrm>
              <a:off x="510120" y="1050840"/>
              <a:ext cx="66960" cy="53640"/>
            </a:xfrm>
            <a:custGeom>
              <a:avLst/>
              <a:gdLst/>
              <a:ahLst/>
              <a:rect l="l" t="t" r="r" b="b"/>
              <a:pathLst>
                <a:path w="2415" h="1933">
                  <a:moveTo>
                    <a:pt x="2414" y="1"/>
                  </a:moveTo>
                  <a:lnTo>
                    <a:pt x="195" y="444"/>
                  </a:lnTo>
                  <a:cubicBezTo>
                    <a:pt x="82" y="467"/>
                    <a:pt x="0" y="567"/>
                    <a:pt x="0" y="681"/>
                  </a:cubicBezTo>
                  <a:lnTo>
                    <a:pt x="0" y="1251"/>
                  </a:lnTo>
                  <a:cubicBezTo>
                    <a:pt x="0" y="1366"/>
                    <a:pt x="82" y="1466"/>
                    <a:pt x="195" y="1488"/>
                  </a:cubicBezTo>
                  <a:lnTo>
                    <a:pt x="2414" y="1932"/>
                  </a:lnTo>
                  <a:lnTo>
                    <a:pt x="24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36" name="CustomShape 19"/>
          <p:cNvSpPr/>
          <p:nvPr/>
        </p:nvSpPr>
        <p:spPr>
          <a:xfrm>
            <a:off x="1935720" y="1865520"/>
            <a:ext cx="5270400" cy="25542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937" name="Google Shape;1059;g21739acdd21_3_35" descr=""/>
          <p:cNvPicPr/>
          <p:nvPr/>
        </p:nvPicPr>
        <p:blipFill>
          <a:blip r:embed="rId1"/>
          <a:stretch/>
        </p:blipFill>
        <p:spPr>
          <a:xfrm>
            <a:off x="1994040" y="1923840"/>
            <a:ext cx="5155560" cy="2419560"/>
          </a:xfrm>
          <a:prstGeom prst="rect">
            <a:avLst/>
          </a:prstGeom>
          <a:ln>
            <a:noFill/>
          </a:ln>
        </p:spPr>
      </p:pic>
      <p:pic>
        <p:nvPicPr>
          <p:cNvPr id="938" name="Google Shape;1060;g21739acdd21_3_35" descr=""/>
          <p:cNvPicPr/>
          <p:nvPr/>
        </p:nvPicPr>
        <p:blipFill>
          <a:blip r:embed="rId2"/>
          <a:stretch/>
        </p:blipFill>
        <p:spPr>
          <a:xfrm rot="1077600">
            <a:off x="6572880" y="2079000"/>
            <a:ext cx="351360" cy="351360"/>
          </a:xfrm>
          <a:prstGeom prst="rect">
            <a:avLst/>
          </a:prstGeom>
          <a:ln>
            <a:noFill/>
          </a:ln>
        </p:spPr>
      </p:pic>
      <p:pic>
        <p:nvPicPr>
          <p:cNvPr id="939" name="Google Shape;1061;g21739acdd21_3_35" descr=""/>
          <p:cNvPicPr/>
          <p:nvPr/>
        </p:nvPicPr>
        <p:blipFill>
          <a:blip r:embed="rId3"/>
          <a:stretch/>
        </p:blipFill>
        <p:spPr>
          <a:xfrm>
            <a:off x="3361680" y="211680"/>
            <a:ext cx="2420640" cy="4719960"/>
          </a:xfrm>
          <a:prstGeom prst="rect">
            <a:avLst/>
          </a:prstGeom>
          <a:ln w="19080">
            <a:solidFill>
              <a:schemeClr val="dk2"/>
            </a:solidFill>
            <a:round/>
          </a:ln>
          <a:effectLst>
            <a:outerShdw algn="ctr" blurRad="63500" rotWithShape="0" sx="103000" sy="103000">
              <a:srgbClr val="000000">
                <a:alpha val="38000"/>
              </a:srgbClr>
            </a:outerShdw>
          </a:effectLst>
        </p:spPr>
      </p:pic>
      <p:sp>
        <p:nvSpPr>
          <p:cNvPr id="940" name="CustomShape 20"/>
          <p:cNvSpPr/>
          <p:nvPr/>
        </p:nvSpPr>
        <p:spPr>
          <a:xfrm>
            <a:off x="2824200" y="2027880"/>
            <a:ext cx="3912840" cy="146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7f694c"/>
                </a:solidFill>
                <a:latin typeface="Libre Baskerville"/>
                <a:ea typeface="Arial"/>
              </a:rPr>
              <a:t>H2: Match between system and the real world </a:t>
            </a:r>
            <a:endParaRPr b="0" lang="pt-P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P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7f694c"/>
                </a:solidFill>
                <a:latin typeface="Libre Baskerville"/>
                <a:ea typeface="Arial"/>
              </a:rPr>
              <a:t>H7: Flexibility and efficiency of use </a:t>
            </a:r>
            <a:endParaRPr b="0" lang="pt-PT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1" dur="indefinite" restart="never" nodeType="tmRoot">
          <p:childTnLst>
            <p:seq>
              <p:cTn id="22" dur="indefinite" nodeType="mainSeq">
                <p:childTnLst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7" dur="500"/>
                                        <p:tgtEl>
                                          <p:spTgt spid="9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8" dur="500"/>
                                        <p:tgtEl>
                                          <p:spTgt spid="9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CustomShape 1"/>
          <p:cNvSpPr/>
          <p:nvPr/>
        </p:nvSpPr>
        <p:spPr>
          <a:xfrm>
            <a:off x="2352240" y="1951560"/>
            <a:ext cx="4460040" cy="25650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42" name="TextShape 2"/>
          <p:cNvSpPr txBox="1"/>
          <p:nvPr/>
        </p:nvSpPr>
        <p:spPr>
          <a:xfrm>
            <a:off x="397800" y="543960"/>
            <a:ext cx="6520680" cy="1874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Problem 3:</a:t>
            </a:r>
            <a:br/>
            <a:r>
              <a:rPr b="1" lang="en" sz="15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Not </a:t>
            </a:r>
            <a:r>
              <a:rPr b="1" lang="en" sz="14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divided by pages and no "go back to top" button</a:t>
            </a:r>
            <a:br/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943" name="Group 3"/>
          <p:cNvGrpSpPr/>
          <p:nvPr/>
        </p:nvGrpSpPr>
        <p:grpSpPr>
          <a:xfrm>
            <a:off x="489960" y="855000"/>
            <a:ext cx="451800" cy="445320"/>
            <a:chOff x="489960" y="855000"/>
            <a:chExt cx="451800" cy="445320"/>
          </a:xfrm>
        </p:grpSpPr>
        <p:sp>
          <p:nvSpPr>
            <p:cNvPr id="944" name="CustomShape 4"/>
            <p:cNvSpPr/>
            <p:nvPr/>
          </p:nvSpPr>
          <p:spPr>
            <a:xfrm>
              <a:off x="489960" y="1071000"/>
              <a:ext cx="37800" cy="12960"/>
            </a:xfrm>
            <a:custGeom>
              <a:avLst/>
              <a:gdLst/>
              <a:ahLst/>
              <a:rect l="l" t="t" r="r" b="b"/>
              <a:pathLst>
                <a:path w="1369" h="484">
                  <a:moveTo>
                    <a:pt x="241" y="1"/>
                  </a:moveTo>
                  <a:cubicBezTo>
                    <a:pt x="108" y="1"/>
                    <a:pt x="0" y="109"/>
                    <a:pt x="0" y="243"/>
                  </a:cubicBezTo>
                  <a:cubicBezTo>
                    <a:pt x="0" y="375"/>
                    <a:pt x="108" y="483"/>
                    <a:pt x="241" y="483"/>
                  </a:cubicBezTo>
                  <a:lnTo>
                    <a:pt x="1368" y="483"/>
                  </a:lnTo>
                  <a:lnTo>
                    <a:pt x="13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5" name="CustomShape 5"/>
            <p:cNvSpPr/>
            <p:nvPr/>
          </p:nvSpPr>
          <p:spPr>
            <a:xfrm>
              <a:off x="496440" y="1170360"/>
              <a:ext cx="297360" cy="129600"/>
            </a:xfrm>
            <a:custGeom>
              <a:avLst/>
              <a:gdLst/>
              <a:ahLst/>
              <a:rect l="l" t="t" r="r" b="b"/>
              <a:pathLst>
                <a:path w="10688" h="4668">
                  <a:moveTo>
                    <a:pt x="9240" y="0"/>
                  </a:moveTo>
                  <a:lnTo>
                    <a:pt x="2899" y="3219"/>
                  </a:lnTo>
                  <a:lnTo>
                    <a:pt x="268" y="3219"/>
                  </a:lnTo>
                  <a:cubicBezTo>
                    <a:pt x="117" y="3219"/>
                    <a:pt x="1" y="3357"/>
                    <a:pt x="30" y="3505"/>
                  </a:cubicBezTo>
                  <a:cubicBezTo>
                    <a:pt x="163" y="4168"/>
                    <a:pt x="749" y="4667"/>
                    <a:pt x="1451" y="4667"/>
                  </a:cubicBezTo>
                  <a:lnTo>
                    <a:pt x="10688" y="4667"/>
                  </a:lnTo>
                  <a:lnTo>
                    <a:pt x="92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6" name="CustomShape 6"/>
            <p:cNvSpPr/>
            <p:nvPr/>
          </p:nvSpPr>
          <p:spPr>
            <a:xfrm>
              <a:off x="753840" y="1170360"/>
              <a:ext cx="66960" cy="129600"/>
            </a:xfrm>
            <a:custGeom>
              <a:avLst/>
              <a:gdLst/>
              <a:ahLst/>
              <a:rect l="l" t="t" r="r" b="b"/>
              <a:pathLst>
                <a:path w="2414" h="4668">
                  <a:moveTo>
                    <a:pt x="0" y="0"/>
                  </a:moveTo>
                  <a:lnTo>
                    <a:pt x="0" y="3219"/>
                  </a:lnTo>
                  <a:cubicBezTo>
                    <a:pt x="0" y="4019"/>
                    <a:pt x="649" y="4667"/>
                    <a:pt x="1448" y="4667"/>
                  </a:cubicBezTo>
                  <a:lnTo>
                    <a:pt x="2414" y="4667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7" name="CustomShape 7"/>
            <p:cNvSpPr/>
            <p:nvPr/>
          </p:nvSpPr>
          <p:spPr>
            <a:xfrm>
              <a:off x="496440" y="855000"/>
              <a:ext cx="297360" cy="129600"/>
            </a:xfrm>
            <a:custGeom>
              <a:avLst/>
              <a:gdLst/>
              <a:ahLst/>
              <a:rect l="l" t="t" r="r" b="b"/>
              <a:pathLst>
                <a:path w="10688" h="4668">
                  <a:moveTo>
                    <a:pt x="1451" y="0"/>
                  </a:moveTo>
                  <a:cubicBezTo>
                    <a:pt x="749" y="0"/>
                    <a:pt x="163" y="501"/>
                    <a:pt x="30" y="1164"/>
                  </a:cubicBezTo>
                  <a:cubicBezTo>
                    <a:pt x="1" y="1312"/>
                    <a:pt x="117" y="1450"/>
                    <a:pt x="268" y="1450"/>
                  </a:cubicBezTo>
                  <a:lnTo>
                    <a:pt x="2899" y="1450"/>
                  </a:lnTo>
                  <a:lnTo>
                    <a:pt x="9240" y="4667"/>
                  </a:lnTo>
                  <a:lnTo>
                    <a:pt x="106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8" name="CustomShape 8"/>
            <p:cNvSpPr/>
            <p:nvPr/>
          </p:nvSpPr>
          <p:spPr>
            <a:xfrm>
              <a:off x="753840" y="855000"/>
              <a:ext cx="66960" cy="129600"/>
            </a:xfrm>
            <a:custGeom>
              <a:avLst/>
              <a:gdLst/>
              <a:ahLst/>
              <a:rect l="l" t="t" r="r" b="b"/>
              <a:pathLst>
                <a:path w="2414" h="4668">
                  <a:moveTo>
                    <a:pt x="1448" y="0"/>
                  </a:moveTo>
                  <a:cubicBezTo>
                    <a:pt x="649" y="0"/>
                    <a:pt x="0" y="649"/>
                    <a:pt x="0" y="1450"/>
                  </a:cubicBezTo>
                  <a:lnTo>
                    <a:pt x="0" y="4667"/>
                  </a:lnTo>
                  <a:lnTo>
                    <a:pt x="2414" y="4667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9" name="CustomShape 9"/>
            <p:cNvSpPr/>
            <p:nvPr/>
          </p:nvSpPr>
          <p:spPr>
            <a:xfrm>
              <a:off x="807480" y="855000"/>
              <a:ext cx="53280" cy="445320"/>
            </a:xfrm>
            <a:custGeom>
              <a:avLst/>
              <a:gdLst/>
              <a:ahLst/>
              <a:rect l="l" t="t" r="r" b="b"/>
              <a:pathLst>
                <a:path w="1932" h="15998">
                  <a:moveTo>
                    <a:pt x="483" y="0"/>
                  </a:moveTo>
                  <a:cubicBezTo>
                    <a:pt x="314" y="0"/>
                    <a:pt x="151" y="30"/>
                    <a:pt x="0" y="83"/>
                  </a:cubicBezTo>
                  <a:lnTo>
                    <a:pt x="0" y="15915"/>
                  </a:lnTo>
                  <a:cubicBezTo>
                    <a:pt x="151" y="15968"/>
                    <a:pt x="314" y="15997"/>
                    <a:pt x="483" y="15997"/>
                  </a:cubicBezTo>
                  <a:cubicBezTo>
                    <a:pt x="1283" y="15997"/>
                    <a:pt x="1932" y="15349"/>
                    <a:pt x="1932" y="14549"/>
                  </a:cubicBezTo>
                  <a:lnTo>
                    <a:pt x="1932" y="1450"/>
                  </a:lnTo>
                  <a:cubicBezTo>
                    <a:pt x="1932" y="649"/>
                    <a:pt x="1283" y="0"/>
                    <a:pt x="4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0" name="CustomShape 10"/>
            <p:cNvSpPr/>
            <p:nvPr/>
          </p:nvSpPr>
          <p:spPr>
            <a:xfrm>
              <a:off x="577080" y="857160"/>
              <a:ext cx="257040" cy="440640"/>
            </a:xfrm>
            <a:custGeom>
              <a:avLst/>
              <a:gdLst/>
              <a:ahLst/>
              <a:rect l="l" t="t" r="r" b="b"/>
              <a:pathLst>
                <a:path w="9239" h="15832">
                  <a:moveTo>
                    <a:pt x="8272" y="0"/>
                  </a:moveTo>
                  <a:cubicBezTo>
                    <a:pt x="7773" y="177"/>
                    <a:pt x="7399" y="620"/>
                    <a:pt x="7321" y="1159"/>
                  </a:cubicBezTo>
                  <a:cubicBezTo>
                    <a:pt x="7304" y="1278"/>
                    <a:pt x="7204" y="1367"/>
                    <a:pt x="7082" y="1367"/>
                  </a:cubicBezTo>
                  <a:lnTo>
                    <a:pt x="0" y="1367"/>
                  </a:lnTo>
                  <a:lnTo>
                    <a:pt x="0" y="14466"/>
                  </a:lnTo>
                  <a:lnTo>
                    <a:pt x="7082" y="14466"/>
                  </a:lnTo>
                  <a:cubicBezTo>
                    <a:pt x="7204" y="14466"/>
                    <a:pt x="7304" y="14555"/>
                    <a:pt x="7321" y="14674"/>
                  </a:cubicBezTo>
                  <a:cubicBezTo>
                    <a:pt x="7399" y="15212"/>
                    <a:pt x="7773" y="15656"/>
                    <a:pt x="8272" y="15832"/>
                  </a:cubicBezTo>
                  <a:cubicBezTo>
                    <a:pt x="8835" y="15633"/>
                    <a:pt x="9238" y="15097"/>
                    <a:pt x="9238" y="14466"/>
                  </a:cubicBezTo>
                  <a:lnTo>
                    <a:pt x="9238" y="1367"/>
                  </a:lnTo>
                  <a:cubicBezTo>
                    <a:pt x="9238" y="736"/>
                    <a:pt x="8835" y="199"/>
                    <a:pt x="82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1" name="CustomShape 11"/>
            <p:cNvSpPr/>
            <p:nvPr/>
          </p:nvSpPr>
          <p:spPr>
            <a:xfrm>
              <a:off x="624240" y="1131480"/>
              <a:ext cx="176400" cy="13320"/>
            </a:xfrm>
            <a:custGeom>
              <a:avLst/>
              <a:gdLst/>
              <a:ahLst/>
              <a:rect l="l" t="t" r="r" b="b"/>
              <a:pathLst>
                <a:path w="6342" h="485">
                  <a:moveTo>
                    <a:pt x="243" y="1"/>
                  </a:moveTo>
                  <a:cubicBezTo>
                    <a:pt x="109" y="1"/>
                    <a:pt x="1" y="110"/>
                    <a:pt x="1" y="242"/>
                  </a:cubicBezTo>
                  <a:cubicBezTo>
                    <a:pt x="1" y="376"/>
                    <a:pt x="109" y="484"/>
                    <a:pt x="243" y="484"/>
                  </a:cubicBezTo>
                  <a:lnTo>
                    <a:pt x="6100" y="484"/>
                  </a:lnTo>
                  <a:cubicBezTo>
                    <a:pt x="6234" y="484"/>
                    <a:pt x="6342" y="376"/>
                    <a:pt x="6342" y="242"/>
                  </a:cubicBezTo>
                  <a:cubicBezTo>
                    <a:pt x="6342" y="110"/>
                    <a:pt x="6234" y="1"/>
                    <a:pt x="61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2" name="CustomShape 12"/>
            <p:cNvSpPr/>
            <p:nvPr/>
          </p:nvSpPr>
          <p:spPr>
            <a:xfrm>
              <a:off x="624240" y="1171800"/>
              <a:ext cx="176400" cy="12960"/>
            </a:xfrm>
            <a:custGeom>
              <a:avLst/>
              <a:gdLst/>
              <a:ahLst/>
              <a:rect l="l" t="t" r="r" b="b"/>
              <a:pathLst>
                <a:path w="6342" h="484">
                  <a:moveTo>
                    <a:pt x="243" y="1"/>
                  </a:moveTo>
                  <a:cubicBezTo>
                    <a:pt x="109" y="1"/>
                    <a:pt x="1" y="109"/>
                    <a:pt x="1" y="243"/>
                  </a:cubicBezTo>
                  <a:cubicBezTo>
                    <a:pt x="1" y="375"/>
                    <a:pt x="109" y="483"/>
                    <a:pt x="243" y="483"/>
                  </a:cubicBezTo>
                  <a:lnTo>
                    <a:pt x="6100" y="483"/>
                  </a:lnTo>
                  <a:cubicBezTo>
                    <a:pt x="6234" y="483"/>
                    <a:pt x="6342" y="375"/>
                    <a:pt x="6342" y="243"/>
                  </a:cubicBezTo>
                  <a:cubicBezTo>
                    <a:pt x="6342" y="109"/>
                    <a:pt x="6234" y="1"/>
                    <a:pt x="61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3" name="CustomShape 13"/>
            <p:cNvSpPr/>
            <p:nvPr/>
          </p:nvSpPr>
          <p:spPr>
            <a:xfrm>
              <a:off x="624240" y="1010520"/>
              <a:ext cx="176400" cy="13320"/>
            </a:xfrm>
            <a:custGeom>
              <a:avLst/>
              <a:gdLst/>
              <a:ahLst/>
              <a:rect l="l" t="t" r="r" b="b"/>
              <a:pathLst>
                <a:path w="6342" h="485">
                  <a:moveTo>
                    <a:pt x="243" y="1"/>
                  </a:moveTo>
                  <a:cubicBezTo>
                    <a:pt x="109" y="1"/>
                    <a:pt x="1" y="109"/>
                    <a:pt x="1" y="242"/>
                  </a:cubicBezTo>
                  <a:cubicBezTo>
                    <a:pt x="1" y="376"/>
                    <a:pt x="109" y="484"/>
                    <a:pt x="243" y="484"/>
                  </a:cubicBezTo>
                  <a:lnTo>
                    <a:pt x="6100" y="484"/>
                  </a:lnTo>
                  <a:cubicBezTo>
                    <a:pt x="6234" y="484"/>
                    <a:pt x="6342" y="376"/>
                    <a:pt x="6342" y="242"/>
                  </a:cubicBezTo>
                  <a:cubicBezTo>
                    <a:pt x="6342" y="109"/>
                    <a:pt x="6234" y="1"/>
                    <a:pt x="61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4" name="CustomShape 14"/>
            <p:cNvSpPr/>
            <p:nvPr/>
          </p:nvSpPr>
          <p:spPr>
            <a:xfrm>
              <a:off x="624240" y="970200"/>
              <a:ext cx="176400" cy="12960"/>
            </a:xfrm>
            <a:custGeom>
              <a:avLst/>
              <a:gdLst/>
              <a:ahLst/>
              <a:rect l="l" t="t" r="r" b="b"/>
              <a:pathLst>
                <a:path w="6342" h="483">
                  <a:moveTo>
                    <a:pt x="243" y="1"/>
                  </a:moveTo>
                  <a:cubicBezTo>
                    <a:pt x="109" y="1"/>
                    <a:pt x="1" y="109"/>
                    <a:pt x="1" y="242"/>
                  </a:cubicBezTo>
                  <a:cubicBezTo>
                    <a:pt x="1" y="376"/>
                    <a:pt x="109" y="483"/>
                    <a:pt x="243" y="483"/>
                  </a:cubicBezTo>
                  <a:lnTo>
                    <a:pt x="6100" y="483"/>
                  </a:lnTo>
                  <a:cubicBezTo>
                    <a:pt x="6234" y="483"/>
                    <a:pt x="6342" y="376"/>
                    <a:pt x="6342" y="242"/>
                  </a:cubicBezTo>
                  <a:cubicBezTo>
                    <a:pt x="6342" y="109"/>
                    <a:pt x="6234" y="1"/>
                    <a:pt x="61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5" name="CustomShape 15"/>
            <p:cNvSpPr/>
            <p:nvPr/>
          </p:nvSpPr>
          <p:spPr>
            <a:xfrm>
              <a:off x="865800" y="1064160"/>
              <a:ext cx="75960" cy="26640"/>
            </a:xfrm>
            <a:custGeom>
              <a:avLst/>
              <a:gdLst/>
              <a:ahLst/>
              <a:rect l="l" t="t" r="r" b="b"/>
              <a:pathLst>
                <a:path w="2736" h="966">
                  <a:moveTo>
                    <a:pt x="0" y="0"/>
                  </a:moveTo>
                  <a:lnTo>
                    <a:pt x="0" y="966"/>
                  </a:lnTo>
                  <a:lnTo>
                    <a:pt x="2254" y="966"/>
                  </a:lnTo>
                  <a:cubicBezTo>
                    <a:pt x="2520" y="966"/>
                    <a:pt x="2736" y="750"/>
                    <a:pt x="2736" y="484"/>
                  </a:cubicBezTo>
                  <a:cubicBezTo>
                    <a:pt x="2736" y="216"/>
                    <a:pt x="2520" y="0"/>
                    <a:pt x="22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6" name="CustomShape 16"/>
            <p:cNvSpPr/>
            <p:nvPr/>
          </p:nvSpPr>
          <p:spPr>
            <a:xfrm>
              <a:off x="692280" y="1050840"/>
              <a:ext cx="208800" cy="53640"/>
            </a:xfrm>
            <a:custGeom>
              <a:avLst/>
              <a:gdLst/>
              <a:ahLst/>
              <a:rect l="l" t="t" r="r" b="b"/>
              <a:pathLst>
                <a:path w="7516" h="1933">
                  <a:moveTo>
                    <a:pt x="966" y="1"/>
                  </a:moveTo>
                  <a:lnTo>
                    <a:pt x="0" y="967"/>
                  </a:lnTo>
                  <a:lnTo>
                    <a:pt x="966" y="1932"/>
                  </a:lnTo>
                  <a:lnTo>
                    <a:pt x="7194" y="1932"/>
                  </a:lnTo>
                  <a:lnTo>
                    <a:pt x="7516" y="1449"/>
                  </a:lnTo>
                  <a:lnTo>
                    <a:pt x="7516" y="243"/>
                  </a:lnTo>
                  <a:cubicBezTo>
                    <a:pt x="7516" y="109"/>
                    <a:pt x="7408" y="1"/>
                    <a:pt x="7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7" name="CustomShape 17"/>
            <p:cNvSpPr/>
            <p:nvPr/>
          </p:nvSpPr>
          <p:spPr>
            <a:xfrm>
              <a:off x="772920" y="1091160"/>
              <a:ext cx="128520" cy="26640"/>
            </a:xfrm>
            <a:custGeom>
              <a:avLst/>
              <a:gdLst/>
              <a:ahLst/>
              <a:rect l="l" t="t" r="r" b="b"/>
              <a:pathLst>
                <a:path w="4632" h="967">
                  <a:moveTo>
                    <a:pt x="496" y="1"/>
                  </a:moveTo>
                  <a:cubicBezTo>
                    <a:pt x="221" y="1"/>
                    <a:pt x="0" y="230"/>
                    <a:pt x="13" y="507"/>
                  </a:cubicBezTo>
                  <a:cubicBezTo>
                    <a:pt x="26" y="767"/>
                    <a:pt x="249" y="966"/>
                    <a:pt x="509" y="966"/>
                  </a:cubicBezTo>
                  <a:lnTo>
                    <a:pt x="4390" y="966"/>
                  </a:lnTo>
                  <a:cubicBezTo>
                    <a:pt x="4524" y="966"/>
                    <a:pt x="4632" y="858"/>
                    <a:pt x="4632" y="725"/>
                  </a:cubicBezTo>
                  <a:lnTo>
                    <a:pt x="46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8" name="CustomShape 18"/>
            <p:cNvSpPr/>
            <p:nvPr/>
          </p:nvSpPr>
          <p:spPr>
            <a:xfrm>
              <a:off x="550440" y="1050840"/>
              <a:ext cx="168480" cy="53640"/>
            </a:xfrm>
            <a:custGeom>
              <a:avLst/>
              <a:gdLst/>
              <a:ahLst/>
              <a:rect l="l" t="t" r="r" b="b"/>
              <a:pathLst>
                <a:path w="6068" h="1933">
                  <a:moveTo>
                    <a:pt x="966" y="1"/>
                  </a:moveTo>
                  <a:lnTo>
                    <a:pt x="0" y="967"/>
                  </a:lnTo>
                  <a:lnTo>
                    <a:pt x="966" y="1932"/>
                  </a:lnTo>
                  <a:lnTo>
                    <a:pt x="6068" y="1932"/>
                  </a:lnTo>
                  <a:lnTo>
                    <a:pt x="60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9" name="CustomShape 19"/>
            <p:cNvSpPr/>
            <p:nvPr/>
          </p:nvSpPr>
          <p:spPr>
            <a:xfrm>
              <a:off x="510120" y="1050840"/>
              <a:ext cx="66960" cy="53640"/>
            </a:xfrm>
            <a:custGeom>
              <a:avLst/>
              <a:gdLst/>
              <a:ahLst/>
              <a:rect l="l" t="t" r="r" b="b"/>
              <a:pathLst>
                <a:path w="2415" h="1933">
                  <a:moveTo>
                    <a:pt x="2414" y="1"/>
                  </a:moveTo>
                  <a:lnTo>
                    <a:pt x="195" y="444"/>
                  </a:lnTo>
                  <a:cubicBezTo>
                    <a:pt x="82" y="467"/>
                    <a:pt x="0" y="567"/>
                    <a:pt x="0" y="681"/>
                  </a:cubicBezTo>
                  <a:lnTo>
                    <a:pt x="0" y="1251"/>
                  </a:lnTo>
                  <a:cubicBezTo>
                    <a:pt x="0" y="1366"/>
                    <a:pt x="82" y="1466"/>
                    <a:pt x="195" y="1488"/>
                  </a:cubicBezTo>
                  <a:lnTo>
                    <a:pt x="2414" y="1932"/>
                  </a:lnTo>
                  <a:lnTo>
                    <a:pt x="24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960" name="Google Shape;1085;g21739acdd21_3_39" descr=""/>
          <p:cNvPicPr/>
          <p:nvPr/>
        </p:nvPicPr>
        <p:blipFill>
          <a:blip r:embed="rId1"/>
          <a:stretch/>
        </p:blipFill>
        <p:spPr>
          <a:xfrm>
            <a:off x="2411280" y="2016720"/>
            <a:ext cx="4321080" cy="2419560"/>
          </a:xfrm>
          <a:prstGeom prst="rect">
            <a:avLst/>
          </a:prstGeom>
          <a:ln>
            <a:noFill/>
          </a:ln>
        </p:spPr>
      </p:pic>
      <p:sp>
        <p:nvSpPr>
          <p:cNvPr id="961" name="CustomShape 20"/>
          <p:cNvSpPr/>
          <p:nvPr/>
        </p:nvSpPr>
        <p:spPr>
          <a:xfrm>
            <a:off x="2824200" y="2027880"/>
            <a:ext cx="3912840" cy="146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7f694c"/>
                </a:solidFill>
                <a:latin typeface="Libre Baskerville"/>
                <a:ea typeface="Arial"/>
              </a:rPr>
              <a:t>H7: Flexibility and efficiency of use</a:t>
            </a:r>
            <a:endParaRPr b="0" lang="pt-P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P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7f694c"/>
                </a:solidFill>
                <a:latin typeface="Libre Baskerville"/>
                <a:ea typeface="Arial"/>
              </a:rPr>
              <a:t>H8: </a:t>
            </a:r>
            <a:r>
              <a:rPr b="1" lang="pt-PT" sz="1800" spc="-1" strike="noStrike">
                <a:solidFill>
                  <a:srgbClr val="7f694c"/>
                </a:solidFill>
                <a:latin typeface="Libre Baskerville"/>
                <a:ea typeface="Arial"/>
              </a:rPr>
              <a:t>Aesthetic and minimalist design</a:t>
            </a:r>
            <a:r>
              <a:rPr b="1" lang="en-US" sz="1800" spc="-1" strike="noStrike">
                <a:solidFill>
                  <a:srgbClr val="7f694c"/>
                </a:solidFill>
                <a:latin typeface="Libre Baskerville"/>
                <a:ea typeface="Arial"/>
              </a:rPr>
              <a:t>  </a:t>
            </a:r>
            <a:endParaRPr b="0" lang="pt-PT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5" dur="indefinite" restart="never" nodeType="tmRoot">
          <p:childTnLst>
            <p:seq>
              <p:cTn id="46" dur="indefinite" nodeType="mainSeq">
                <p:childTnLst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2" name="Group 1"/>
          <p:cNvGrpSpPr/>
          <p:nvPr/>
        </p:nvGrpSpPr>
        <p:grpSpPr>
          <a:xfrm>
            <a:off x="492840" y="390600"/>
            <a:ext cx="4382640" cy="4362120"/>
            <a:chOff x="492840" y="390600"/>
            <a:chExt cx="4382640" cy="4362120"/>
          </a:xfrm>
        </p:grpSpPr>
        <p:sp>
          <p:nvSpPr>
            <p:cNvPr id="963" name="CustomShape 2"/>
            <p:cNvSpPr/>
            <p:nvPr/>
          </p:nvSpPr>
          <p:spPr>
            <a:xfrm rot="261000">
              <a:off x="768960" y="3909960"/>
              <a:ext cx="108360" cy="153720"/>
            </a:xfrm>
            <a:custGeom>
              <a:avLst/>
              <a:gdLst/>
              <a:ahLst/>
              <a:rect l="l" t="t" r="r" b="b"/>
              <a:pathLst>
                <a:path w="4587" h="6492">
                  <a:moveTo>
                    <a:pt x="1755" y="0"/>
                  </a:moveTo>
                  <a:cubicBezTo>
                    <a:pt x="877" y="0"/>
                    <a:pt x="0" y="702"/>
                    <a:pt x="326" y="1780"/>
                  </a:cubicBezTo>
                  <a:cubicBezTo>
                    <a:pt x="702" y="3008"/>
                    <a:pt x="1078" y="4261"/>
                    <a:pt x="1479" y="5489"/>
                  </a:cubicBezTo>
                  <a:cubicBezTo>
                    <a:pt x="1679" y="6191"/>
                    <a:pt x="2256" y="6492"/>
                    <a:pt x="2832" y="6492"/>
                  </a:cubicBezTo>
                  <a:cubicBezTo>
                    <a:pt x="3710" y="6492"/>
                    <a:pt x="4587" y="5790"/>
                    <a:pt x="4261" y="4712"/>
                  </a:cubicBezTo>
                  <a:cubicBezTo>
                    <a:pt x="3885" y="3484"/>
                    <a:pt x="3484" y="2256"/>
                    <a:pt x="3108" y="1003"/>
                  </a:cubicBezTo>
                  <a:cubicBezTo>
                    <a:pt x="2882" y="301"/>
                    <a:pt x="2331" y="0"/>
                    <a:pt x="1755" y="0"/>
                  </a:cubicBezTo>
                  <a:close/>
                </a:path>
              </a:pathLst>
            </a:custGeom>
            <a:solidFill>
              <a:srgbClr val="fccfb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64" name="CustomShape 3"/>
            <p:cNvSpPr/>
            <p:nvPr/>
          </p:nvSpPr>
          <p:spPr>
            <a:xfrm rot="261000">
              <a:off x="726120" y="3733560"/>
              <a:ext cx="95400" cy="134640"/>
            </a:xfrm>
            <a:custGeom>
              <a:avLst/>
              <a:gdLst/>
              <a:ahLst/>
              <a:rect l="l" t="t" r="r" b="b"/>
              <a:pathLst>
                <a:path w="4036" h="5690">
                  <a:moveTo>
                    <a:pt x="1579" y="0"/>
                  </a:moveTo>
                  <a:cubicBezTo>
                    <a:pt x="1304" y="0"/>
                    <a:pt x="1053" y="50"/>
                    <a:pt x="827" y="176"/>
                  </a:cubicBezTo>
                  <a:cubicBezTo>
                    <a:pt x="101" y="602"/>
                    <a:pt x="0" y="1429"/>
                    <a:pt x="326" y="2156"/>
                  </a:cubicBezTo>
                  <a:cubicBezTo>
                    <a:pt x="752" y="3108"/>
                    <a:pt x="1078" y="4111"/>
                    <a:pt x="1354" y="5113"/>
                  </a:cubicBezTo>
                  <a:cubicBezTo>
                    <a:pt x="1404" y="5364"/>
                    <a:pt x="1504" y="5539"/>
                    <a:pt x="1629" y="5689"/>
                  </a:cubicBezTo>
                  <a:cubicBezTo>
                    <a:pt x="2456" y="5163"/>
                    <a:pt x="3258" y="4612"/>
                    <a:pt x="4035" y="4035"/>
                  </a:cubicBezTo>
                  <a:cubicBezTo>
                    <a:pt x="3710" y="2882"/>
                    <a:pt x="3309" y="1780"/>
                    <a:pt x="2807" y="702"/>
                  </a:cubicBezTo>
                  <a:cubicBezTo>
                    <a:pt x="2607" y="226"/>
                    <a:pt x="2080" y="0"/>
                    <a:pt x="1579" y="0"/>
                  </a:cubicBezTo>
                  <a:close/>
                </a:path>
              </a:pathLst>
            </a:custGeom>
            <a:solidFill>
              <a:srgbClr val="fcd8c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65" name="CustomShape 4"/>
            <p:cNvSpPr/>
            <p:nvPr/>
          </p:nvSpPr>
          <p:spPr>
            <a:xfrm rot="261000">
              <a:off x="760680" y="3830760"/>
              <a:ext cx="66240" cy="49680"/>
            </a:xfrm>
            <a:custGeom>
              <a:avLst/>
              <a:gdLst/>
              <a:ahLst/>
              <a:rect l="l" t="t" r="r" b="b"/>
              <a:pathLst>
                <a:path w="2808" h="2106">
                  <a:moveTo>
                    <a:pt x="2406" y="0"/>
                  </a:moveTo>
                  <a:cubicBezTo>
                    <a:pt x="1629" y="577"/>
                    <a:pt x="827" y="1128"/>
                    <a:pt x="0" y="1654"/>
                  </a:cubicBezTo>
                  <a:cubicBezTo>
                    <a:pt x="276" y="1980"/>
                    <a:pt x="652" y="2106"/>
                    <a:pt x="1028" y="2106"/>
                  </a:cubicBezTo>
                  <a:cubicBezTo>
                    <a:pt x="1905" y="2106"/>
                    <a:pt x="2807" y="1404"/>
                    <a:pt x="2507" y="326"/>
                  </a:cubicBezTo>
                  <a:cubicBezTo>
                    <a:pt x="2482" y="226"/>
                    <a:pt x="2457" y="101"/>
                    <a:pt x="2406" y="0"/>
                  </a:cubicBezTo>
                  <a:close/>
                </a:path>
              </a:pathLst>
            </a:custGeom>
            <a:solidFill>
              <a:srgbClr val="fccfb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66" name="CustomShape 5"/>
            <p:cNvSpPr/>
            <p:nvPr/>
          </p:nvSpPr>
          <p:spPr>
            <a:xfrm rot="261000">
              <a:off x="795960" y="4150440"/>
              <a:ext cx="88200" cy="68040"/>
            </a:xfrm>
            <a:custGeom>
              <a:avLst/>
              <a:gdLst/>
              <a:ahLst/>
              <a:rect l="l" t="t" r="r" b="b"/>
              <a:pathLst>
                <a:path w="3736" h="2883">
                  <a:moveTo>
                    <a:pt x="1855" y="1"/>
                  </a:moveTo>
                  <a:cubicBezTo>
                    <a:pt x="1" y="1"/>
                    <a:pt x="1" y="2883"/>
                    <a:pt x="1855" y="2883"/>
                  </a:cubicBezTo>
                  <a:cubicBezTo>
                    <a:pt x="3710" y="2883"/>
                    <a:pt x="3735" y="1"/>
                    <a:pt x="1855" y="1"/>
                  </a:cubicBezTo>
                  <a:close/>
                </a:path>
              </a:pathLst>
            </a:custGeom>
            <a:solidFill>
              <a:srgbClr val="fccfb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67" name="CustomShape 6"/>
            <p:cNvSpPr/>
            <p:nvPr/>
          </p:nvSpPr>
          <p:spPr>
            <a:xfrm rot="261000">
              <a:off x="1234800" y="830880"/>
              <a:ext cx="122760" cy="60120"/>
            </a:xfrm>
            <a:custGeom>
              <a:avLst/>
              <a:gdLst/>
              <a:ahLst/>
              <a:rect l="l" t="t" r="r" b="b"/>
              <a:pathLst>
                <a:path w="5189" h="2557">
                  <a:moveTo>
                    <a:pt x="3509" y="0"/>
                  </a:moveTo>
                  <a:cubicBezTo>
                    <a:pt x="3284" y="0"/>
                    <a:pt x="3033" y="50"/>
                    <a:pt x="2832" y="201"/>
                  </a:cubicBezTo>
                  <a:cubicBezTo>
                    <a:pt x="2055" y="802"/>
                    <a:pt x="1278" y="1379"/>
                    <a:pt x="527" y="1980"/>
                  </a:cubicBezTo>
                  <a:cubicBezTo>
                    <a:pt x="301" y="2131"/>
                    <a:pt x="126" y="2331"/>
                    <a:pt x="0" y="2557"/>
                  </a:cubicBezTo>
                  <a:lnTo>
                    <a:pt x="4888" y="2156"/>
                  </a:lnTo>
                  <a:cubicBezTo>
                    <a:pt x="5138" y="1730"/>
                    <a:pt x="5188" y="1228"/>
                    <a:pt x="4888" y="752"/>
                  </a:cubicBezTo>
                  <a:cubicBezTo>
                    <a:pt x="4612" y="326"/>
                    <a:pt x="4060" y="0"/>
                    <a:pt x="3509" y="0"/>
                  </a:cubicBezTo>
                  <a:close/>
                </a:path>
              </a:pathLst>
            </a:custGeom>
            <a:solidFill>
              <a:srgbClr val="fccfb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68" name="CustomShape 7"/>
            <p:cNvSpPr/>
            <p:nvPr/>
          </p:nvSpPr>
          <p:spPr>
            <a:xfrm rot="261000">
              <a:off x="1217520" y="700200"/>
              <a:ext cx="102960" cy="93600"/>
            </a:xfrm>
            <a:custGeom>
              <a:avLst/>
              <a:gdLst/>
              <a:ahLst/>
              <a:rect l="l" t="t" r="r" b="b"/>
              <a:pathLst>
                <a:path w="4362" h="3961">
                  <a:moveTo>
                    <a:pt x="2783" y="1"/>
                  </a:moveTo>
                  <a:cubicBezTo>
                    <a:pt x="2532" y="1"/>
                    <a:pt x="2281" y="76"/>
                    <a:pt x="2081" y="201"/>
                  </a:cubicBezTo>
                  <a:cubicBezTo>
                    <a:pt x="1655" y="552"/>
                    <a:pt x="1229" y="878"/>
                    <a:pt x="778" y="1204"/>
                  </a:cubicBezTo>
                  <a:cubicBezTo>
                    <a:pt x="477" y="1429"/>
                    <a:pt x="226" y="1680"/>
                    <a:pt x="101" y="2081"/>
                  </a:cubicBezTo>
                  <a:cubicBezTo>
                    <a:pt x="1" y="2432"/>
                    <a:pt x="51" y="2908"/>
                    <a:pt x="251" y="3234"/>
                  </a:cubicBezTo>
                  <a:cubicBezTo>
                    <a:pt x="452" y="3560"/>
                    <a:pt x="778" y="3835"/>
                    <a:pt x="1153" y="3911"/>
                  </a:cubicBezTo>
                  <a:cubicBezTo>
                    <a:pt x="1279" y="3961"/>
                    <a:pt x="1429" y="3961"/>
                    <a:pt x="1580" y="3961"/>
                  </a:cubicBezTo>
                  <a:cubicBezTo>
                    <a:pt x="1855" y="3961"/>
                    <a:pt x="2106" y="3911"/>
                    <a:pt x="2306" y="3760"/>
                  </a:cubicBezTo>
                  <a:cubicBezTo>
                    <a:pt x="2732" y="3434"/>
                    <a:pt x="3159" y="3109"/>
                    <a:pt x="3585" y="2783"/>
                  </a:cubicBezTo>
                  <a:cubicBezTo>
                    <a:pt x="3910" y="2532"/>
                    <a:pt x="4161" y="2307"/>
                    <a:pt x="4261" y="1906"/>
                  </a:cubicBezTo>
                  <a:cubicBezTo>
                    <a:pt x="4362" y="1530"/>
                    <a:pt x="4311" y="1053"/>
                    <a:pt x="4111" y="753"/>
                  </a:cubicBezTo>
                  <a:cubicBezTo>
                    <a:pt x="3910" y="427"/>
                    <a:pt x="3610" y="151"/>
                    <a:pt x="3234" y="51"/>
                  </a:cubicBezTo>
                  <a:cubicBezTo>
                    <a:pt x="3083" y="26"/>
                    <a:pt x="2933" y="1"/>
                    <a:pt x="2783" y="1"/>
                  </a:cubicBezTo>
                  <a:close/>
                </a:path>
              </a:pathLst>
            </a:custGeom>
            <a:solidFill>
              <a:srgbClr val="fccfb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69" name="CustomShape 8"/>
            <p:cNvSpPr/>
            <p:nvPr/>
          </p:nvSpPr>
          <p:spPr>
            <a:xfrm rot="261000">
              <a:off x="1418040" y="750960"/>
              <a:ext cx="91080" cy="70560"/>
            </a:xfrm>
            <a:custGeom>
              <a:avLst/>
              <a:gdLst/>
              <a:ahLst/>
              <a:rect l="l" t="t" r="r" b="b"/>
              <a:pathLst>
                <a:path w="3860" h="2983">
                  <a:moveTo>
                    <a:pt x="1930" y="0"/>
                  </a:moveTo>
                  <a:cubicBezTo>
                    <a:pt x="25" y="0"/>
                    <a:pt x="0" y="2983"/>
                    <a:pt x="1930" y="2983"/>
                  </a:cubicBezTo>
                  <a:cubicBezTo>
                    <a:pt x="3860" y="2983"/>
                    <a:pt x="3860" y="0"/>
                    <a:pt x="1930" y="0"/>
                  </a:cubicBezTo>
                  <a:close/>
                </a:path>
              </a:pathLst>
            </a:custGeom>
            <a:solidFill>
              <a:srgbClr val="fccfb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70" name="CustomShape 9"/>
            <p:cNvSpPr/>
            <p:nvPr/>
          </p:nvSpPr>
          <p:spPr>
            <a:xfrm rot="261000">
              <a:off x="1402920" y="859680"/>
              <a:ext cx="82800" cy="29520"/>
            </a:xfrm>
            <a:custGeom>
              <a:avLst/>
              <a:gdLst/>
              <a:ahLst/>
              <a:rect l="l" t="t" r="r" b="b"/>
              <a:pathLst>
                <a:path w="3509" h="1254">
                  <a:moveTo>
                    <a:pt x="2181" y="0"/>
                  </a:moveTo>
                  <a:cubicBezTo>
                    <a:pt x="1805" y="0"/>
                    <a:pt x="1404" y="150"/>
                    <a:pt x="1078" y="401"/>
                  </a:cubicBezTo>
                  <a:cubicBezTo>
                    <a:pt x="702" y="702"/>
                    <a:pt x="351" y="978"/>
                    <a:pt x="0" y="1253"/>
                  </a:cubicBezTo>
                  <a:lnTo>
                    <a:pt x="3509" y="978"/>
                  </a:lnTo>
                  <a:cubicBezTo>
                    <a:pt x="3434" y="752"/>
                    <a:pt x="3333" y="551"/>
                    <a:pt x="3183" y="401"/>
                  </a:cubicBezTo>
                  <a:cubicBezTo>
                    <a:pt x="2882" y="125"/>
                    <a:pt x="2531" y="0"/>
                    <a:pt x="2181" y="0"/>
                  </a:cubicBezTo>
                  <a:close/>
                </a:path>
              </a:pathLst>
            </a:custGeom>
            <a:solidFill>
              <a:srgbClr val="fccfb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71" name="CustomShape 10"/>
            <p:cNvSpPr/>
            <p:nvPr/>
          </p:nvSpPr>
          <p:spPr>
            <a:xfrm rot="261000">
              <a:off x="1495440" y="747720"/>
              <a:ext cx="155880" cy="126360"/>
            </a:xfrm>
            <a:custGeom>
              <a:avLst/>
              <a:gdLst/>
              <a:ahLst/>
              <a:rect l="l" t="t" r="r" b="b"/>
              <a:pathLst>
                <a:path w="6592" h="5339">
                  <a:moveTo>
                    <a:pt x="4436" y="0"/>
                  </a:moveTo>
                  <a:cubicBezTo>
                    <a:pt x="4086" y="0"/>
                    <a:pt x="3735" y="126"/>
                    <a:pt x="3434" y="426"/>
                  </a:cubicBezTo>
                  <a:cubicBezTo>
                    <a:pt x="2657" y="1203"/>
                    <a:pt x="1855" y="1905"/>
                    <a:pt x="978" y="2557"/>
                  </a:cubicBezTo>
                  <a:cubicBezTo>
                    <a:pt x="326" y="3008"/>
                    <a:pt x="0" y="3835"/>
                    <a:pt x="426" y="4587"/>
                  </a:cubicBezTo>
                  <a:cubicBezTo>
                    <a:pt x="702" y="5038"/>
                    <a:pt x="1253" y="5339"/>
                    <a:pt x="1780" y="5339"/>
                  </a:cubicBezTo>
                  <a:cubicBezTo>
                    <a:pt x="2030" y="5339"/>
                    <a:pt x="2256" y="5263"/>
                    <a:pt x="2482" y="5113"/>
                  </a:cubicBezTo>
                  <a:cubicBezTo>
                    <a:pt x="3559" y="4336"/>
                    <a:pt x="4587" y="3484"/>
                    <a:pt x="5539" y="2532"/>
                  </a:cubicBezTo>
                  <a:cubicBezTo>
                    <a:pt x="6592" y="1504"/>
                    <a:pt x="5589" y="0"/>
                    <a:pt x="4436" y="0"/>
                  </a:cubicBezTo>
                  <a:close/>
                </a:path>
              </a:pathLst>
            </a:custGeom>
            <a:solidFill>
              <a:srgbClr val="fccfb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72" name="CustomShape 11"/>
            <p:cNvSpPr/>
            <p:nvPr/>
          </p:nvSpPr>
          <p:spPr>
            <a:xfrm rot="261000">
              <a:off x="1087920" y="693360"/>
              <a:ext cx="102600" cy="82440"/>
            </a:xfrm>
            <a:custGeom>
              <a:avLst/>
              <a:gdLst/>
              <a:ahLst/>
              <a:rect l="l" t="t" r="r" b="b"/>
              <a:pathLst>
                <a:path w="4337" h="3484">
                  <a:moveTo>
                    <a:pt x="2607" y="0"/>
                  </a:moveTo>
                  <a:cubicBezTo>
                    <a:pt x="2357" y="0"/>
                    <a:pt x="2106" y="50"/>
                    <a:pt x="1881" y="201"/>
                  </a:cubicBezTo>
                  <a:cubicBezTo>
                    <a:pt x="1580" y="351"/>
                    <a:pt x="1254" y="526"/>
                    <a:pt x="953" y="702"/>
                  </a:cubicBezTo>
                  <a:cubicBezTo>
                    <a:pt x="302" y="1103"/>
                    <a:pt x="1" y="2080"/>
                    <a:pt x="427" y="2757"/>
                  </a:cubicBezTo>
                  <a:cubicBezTo>
                    <a:pt x="728" y="3208"/>
                    <a:pt x="1229" y="3484"/>
                    <a:pt x="1730" y="3484"/>
                  </a:cubicBezTo>
                  <a:cubicBezTo>
                    <a:pt x="1981" y="3484"/>
                    <a:pt x="2231" y="3434"/>
                    <a:pt x="2482" y="3283"/>
                  </a:cubicBezTo>
                  <a:lnTo>
                    <a:pt x="3384" y="2757"/>
                  </a:lnTo>
                  <a:cubicBezTo>
                    <a:pt x="4061" y="2381"/>
                    <a:pt x="4337" y="1404"/>
                    <a:pt x="3911" y="727"/>
                  </a:cubicBezTo>
                  <a:cubicBezTo>
                    <a:pt x="3610" y="276"/>
                    <a:pt x="3109" y="0"/>
                    <a:pt x="2607" y="0"/>
                  </a:cubicBezTo>
                  <a:close/>
                </a:path>
              </a:pathLst>
            </a:custGeom>
            <a:solidFill>
              <a:srgbClr val="fccfb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73" name="CustomShape 12"/>
            <p:cNvSpPr/>
            <p:nvPr/>
          </p:nvSpPr>
          <p:spPr>
            <a:xfrm rot="261000">
              <a:off x="1122840" y="828000"/>
              <a:ext cx="90720" cy="61920"/>
            </a:xfrm>
            <a:custGeom>
              <a:avLst/>
              <a:gdLst/>
              <a:ahLst/>
              <a:rect l="l" t="t" r="r" b="b"/>
              <a:pathLst>
                <a:path w="3836" h="2633">
                  <a:moveTo>
                    <a:pt x="2206" y="1"/>
                  </a:moveTo>
                  <a:cubicBezTo>
                    <a:pt x="1830" y="1"/>
                    <a:pt x="1454" y="126"/>
                    <a:pt x="1178" y="427"/>
                  </a:cubicBezTo>
                  <a:cubicBezTo>
                    <a:pt x="953" y="628"/>
                    <a:pt x="752" y="853"/>
                    <a:pt x="527" y="1079"/>
                  </a:cubicBezTo>
                  <a:cubicBezTo>
                    <a:pt x="126" y="1480"/>
                    <a:pt x="0" y="2106"/>
                    <a:pt x="176" y="2633"/>
                  </a:cubicBezTo>
                  <a:lnTo>
                    <a:pt x="3409" y="2382"/>
                  </a:lnTo>
                  <a:cubicBezTo>
                    <a:pt x="3835" y="1806"/>
                    <a:pt x="3835" y="928"/>
                    <a:pt x="3284" y="427"/>
                  </a:cubicBezTo>
                  <a:cubicBezTo>
                    <a:pt x="2983" y="151"/>
                    <a:pt x="2582" y="1"/>
                    <a:pt x="2206" y="1"/>
                  </a:cubicBezTo>
                  <a:close/>
                </a:path>
              </a:pathLst>
            </a:custGeom>
            <a:solidFill>
              <a:srgbClr val="fccfb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74" name="CustomShape 13"/>
            <p:cNvSpPr/>
            <p:nvPr/>
          </p:nvSpPr>
          <p:spPr>
            <a:xfrm rot="260400">
              <a:off x="3503160" y="4035960"/>
              <a:ext cx="492120" cy="177840"/>
            </a:xfrm>
            <a:custGeom>
              <a:avLst/>
              <a:gdLst/>
              <a:ahLst/>
              <a:rect l="l" t="t" r="r" b="b"/>
              <a:pathLst>
                <a:path w="23033" h="8329">
                  <a:moveTo>
                    <a:pt x="11936" y="1"/>
                  </a:moveTo>
                  <a:cubicBezTo>
                    <a:pt x="10004" y="1"/>
                    <a:pt x="8087" y="380"/>
                    <a:pt x="6391" y="1278"/>
                  </a:cubicBezTo>
                  <a:cubicBezTo>
                    <a:pt x="3684" y="2732"/>
                    <a:pt x="1805" y="5288"/>
                    <a:pt x="0" y="7769"/>
                  </a:cubicBezTo>
                  <a:cubicBezTo>
                    <a:pt x="622" y="7663"/>
                    <a:pt x="1235" y="7621"/>
                    <a:pt x="1844" y="7621"/>
                  </a:cubicBezTo>
                  <a:cubicBezTo>
                    <a:pt x="3101" y="7621"/>
                    <a:pt x="4340" y="7801"/>
                    <a:pt x="5589" y="7970"/>
                  </a:cubicBezTo>
                  <a:cubicBezTo>
                    <a:pt x="6822" y="8149"/>
                    <a:pt x="8035" y="8328"/>
                    <a:pt x="9299" y="8328"/>
                  </a:cubicBezTo>
                  <a:cubicBezTo>
                    <a:pt x="9449" y="8328"/>
                    <a:pt x="9599" y="8326"/>
                    <a:pt x="9749" y="8321"/>
                  </a:cubicBezTo>
                  <a:cubicBezTo>
                    <a:pt x="12156" y="8270"/>
                    <a:pt x="14536" y="7594"/>
                    <a:pt x="16767" y="6616"/>
                  </a:cubicBezTo>
                  <a:cubicBezTo>
                    <a:pt x="18998" y="5664"/>
                    <a:pt x="20953" y="4411"/>
                    <a:pt x="23033" y="3183"/>
                  </a:cubicBezTo>
                  <a:cubicBezTo>
                    <a:pt x="20401" y="1955"/>
                    <a:pt x="17719" y="777"/>
                    <a:pt x="14862" y="275"/>
                  </a:cubicBezTo>
                  <a:cubicBezTo>
                    <a:pt x="13901" y="98"/>
                    <a:pt x="12916" y="1"/>
                    <a:pt x="11936" y="1"/>
                  </a:cubicBezTo>
                  <a:close/>
                </a:path>
              </a:pathLst>
            </a:custGeom>
            <a:solidFill>
              <a:srgbClr val="8ec7b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75" name="CustomShape 14"/>
            <p:cNvSpPr/>
            <p:nvPr/>
          </p:nvSpPr>
          <p:spPr>
            <a:xfrm rot="260400">
              <a:off x="3419280" y="4093560"/>
              <a:ext cx="574200" cy="150840"/>
            </a:xfrm>
            <a:custGeom>
              <a:avLst/>
              <a:gdLst/>
              <a:ahLst/>
              <a:rect l="l" t="t" r="r" b="b"/>
              <a:pathLst>
                <a:path w="26868" h="7071">
                  <a:moveTo>
                    <a:pt x="25013" y="1"/>
                  </a:moveTo>
                  <a:cubicBezTo>
                    <a:pt x="16367" y="1"/>
                    <a:pt x="7720" y="2282"/>
                    <a:pt x="201" y="6542"/>
                  </a:cubicBezTo>
                  <a:cubicBezTo>
                    <a:pt x="51" y="6617"/>
                    <a:pt x="1" y="6793"/>
                    <a:pt x="76" y="6918"/>
                  </a:cubicBezTo>
                  <a:cubicBezTo>
                    <a:pt x="124" y="7015"/>
                    <a:pt x="215" y="7071"/>
                    <a:pt x="313" y="7071"/>
                  </a:cubicBezTo>
                  <a:cubicBezTo>
                    <a:pt x="367" y="7071"/>
                    <a:pt x="424" y="7054"/>
                    <a:pt x="477" y="7018"/>
                  </a:cubicBezTo>
                  <a:cubicBezTo>
                    <a:pt x="7920" y="2808"/>
                    <a:pt x="16467" y="577"/>
                    <a:pt x="25013" y="577"/>
                  </a:cubicBezTo>
                  <a:cubicBezTo>
                    <a:pt x="25540" y="577"/>
                    <a:pt x="26066" y="577"/>
                    <a:pt x="26567" y="602"/>
                  </a:cubicBezTo>
                  <a:cubicBezTo>
                    <a:pt x="26718" y="602"/>
                    <a:pt x="26868" y="477"/>
                    <a:pt x="26868" y="327"/>
                  </a:cubicBezTo>
                  <a:cubicBezTo>
                    <a:pt x="26868" y="176"/>
                    <a:pt x="26743" y="26"/>
                    <a:pt x="26592" y="26"/>
                  </a:cubicBezTo>
                  <a:cubicBezTo>
                    <a:pt x="26066" y="26"/>
                    <a:pt x="25540" y="1"/>
                    <a:pt x="25013" y="1"/>
                  </a:cubicBezTo>
                  <a:close/>
                </a:path>
              </a:pathLst>
            </a:custGeom>
            <a:solidFill>
              <a:srgbClr val="56141a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76" name="CustomShape 15"/>
            <p:cNvSpPr/>
            <p:nvPr/>
          </p:nvSpPr>
          <p:spPr>
            <a:xfrm rot="261000">
              <a:off x="768240" y="2909880"/>
              <a:ext cx="113760" cy="840240"/>
            </a:xfrm>
            <a:custGeom>
              <a:avLst/>
              <a:gdLst/>
              <a:ahLst/>
              <a:rect l="l" t="t" r="r" b="b"/>
              <a:pathLst>
                <a:path w="4813" h="35448">
                  <a:moveTo>
                    <a:pt x="513" y="1"/>
                  </a:moveTo>
                  <a:cubicBezTo>
                    <a:pt x="377" y="1"/>
                    <a:pt x="252" y="117"/>
                    <a:pt x="252" y="255"/>
                  </a:cubicBezTo>
                  <a:cubicBezTo>
                    <a:pt x="101" y="3713"/>
                    <a:pt x="1" y="6971"/>
                    <a:pt x="1" y="10129"/>
                  </a:cubicBezTo>
                  <a:cubicBezTo>
                    <a:pt x="1" y="18701"/>
                    <a:pt x="828" y="26520"/>
                    <a:pt x="4237" y="35267"/>
                  </a:cubicBezTo>
                  <a:cubicBezTo>
                    <a:pt x="4273" y="35377"/>
                    <a:pt x="4377" y="35447"/>
                    <a:pt x="4489" y="35447"/>
                  </a:cubicBezTo>
                  <a:cubicBezTo>
                    <a:pt x="4530" y="35447"/>
                    <a:pt x="4572" y="35438"/>
                    <a:pt x="4612" y="35418"/>
                  </a:cubicBezTo>
                  <a:cubicBezTo>
                    <a:pt x="4763" y="35368"/>
                    <a:pt x="4813" y="35192"/>
                    <a:pt x="4763" y="35067"/>
                  </a:cubicBezTo>
                  <a:cubicBezTo>
                    <a:pt x="1404" y="26395"/>
                    <a:pt x="577" y="18651"/>
                    <a:pt x="577" y="10129"/>
                  </a:cubicBezTo>
                  <a:cubicBezTo>
                    <a:pt x="577" y="6996"/>
                    <a:pt x="678" y="3738"/>
                    <a:pt x="828" y="280"/>
                  </a:cubicBezTo>
                  <a:cubicBezTo>
                    <a:pt x="828" y="129"/>
                    <a:pt x="703" y="4"/>
                    <a:pt x="552" y="4"/>
                  </a:cubicBezTo>
                  <a:cubicBezTo>
                    <a:pt x="539" y="2"/>
                    <a:pt x="526" y="1"/>
                    <a:pt x="513" y="1"/>
                  </a:cubicBezTo>
                  <a:close/>
                </a:path>
              </a:pathLst>
            </a:custGeom>
            <a:solidFill>
              <a:srgbClr val="56141a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77" name="CustomShape 16"/>
            <p:cNvSpPr/>
            <p:nvPr/>
          </p:nvSpPr>
          <p:spPr>
            <a:xfrm rot="260400">
              <a:off x="2440440" y="1479600"/>
              <a:ext cx="2326680" cy="2951640"/>
            </a:xfrm>
            <a:custGeom>
              <a:avLst/>
              <a:gdLst/>
              <a:ahLst/>
              <a:rect l="l" t="t" r="r" b="b"/>
              <a:pathLst>
                <a:path w="108823" h="138050">
                  <a:moveTo>
                    <a:pt x="24988" y="1"/>
                  </a:moveTo>
                  <a:lnTo>
                    <a:pt x="0" y="121129"/>
                  </a:lnTo>
                  <a:lnTo>
                    <a:pt x="81730" y="137997"/>
                  </a:lnTo>
                  <a:cubicBezTo>
                    <a:pt x="81896" y="138033"/>
                    <a:pt x="82062" y="138050"/>
                    <a:pt x="82225" y="138050"/>
                  </a:cubicBezTo>
                  <a:cubicBezTo>
                    <a:pt x="83312" y="138050"/>
                    <a:pt x="84272" y="137282"/>
                    <a:pt x="84512" y="136192"/>
                  </a:cubicBezTo>
                  <a:lnTo>
                    <a:pt x="108547" y="19625"/>
                  </a:lnTo>
                  <a:cubicBezTo>
                    <a:pt x="108823" y="18372"/>
                    <a:pt x="107996" y="17119"/>
                    <a:pt x="106743" y="16868"/>
                  </a:cubicBezTo>
                  <a:lnTo>
                    <a:pt x="249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78" name="CustomShape 17"/>
            <p:cNvSpPr/>
            <p:nvPr/>
          </p:nvSpPr>
          <p:spPr>
            <a:xfrm rot="260400">
              <a:off x="2313360" y="1443600"/>
              <a:ext cx="2326680" cy="2951640"/>
            </a:xfrm>
            <a:custGeom>
              <a:avLst/>
              <a:gdLst/>
              <a:ahLst/>
              <a:rect l="l" t="t" r="r" b="b"/>
              <a:pathLst>
                <a:path w="108823" h="138043">
                  <a:moveTo>
                    <a:pt x="25013" y="1"/>
                  </a:moveTo>
                  <a:lnTo>
                    <a:pt x="0" y="121129"/>
                  </a:lnTo>
                  <a:lnTo>
                    <a:pt x="81755" y="137997"/>
                  </a:lnTo>
                  <a:cubicBezTo>
                    <a:pt x="81912" y="138028"/>
                    <a:pt x="82069" y="138042"/>
                    <a:pt x="82223" y="138042"/>
                  </a:cubicBezTo>
                  <a:cubicBezTo>
                    <a:pt x="83321" y="138042"/>
                    <a:pt x="84292" y="137288"/>
                    <a:pt x="84512" y="136167"/>
                  </a:cubicBezTo>
                  <a:lnTo>
                    <a:pt x="108572" y="19625"/>
                  </a:lnTo>
                  <a:cubicBezTo>
                    <a:pt x="108823" y="18347"/>
                    <a:pt x="108021" y="17119"/>
                    <a:pt x="106742" y="16843"/>
                  </a:cubicBezTo>
                  <a:lnTo>
                    <a:pt x="2501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79" name="CustomShape 18"/>
            <p:cNvSpPr/>
            <p:nvPr/>
          </p:nvSpPr>
          <p:spPr>
            <a:xfrm rot="260400">
              <a:off x="2202480" y="1344960"/>
              <a:ext cx="663120" cy="2616840"/>
            </a:xfrm>
            <a:custGeom>
              <a:avLst/>
              <a:gdLst/>
              <a:ahLst/>
              <a:rect l="l" t="t" r="r" b="b"/>
              <a:pathLst>
                <a:path w="31029" h="122383">
                  <a:moveTo>
                    <a:pt x="24989" y="1"/>
                  </a:moveTo>
                  <a:lnTo>
                    <a:pt x="1" y="121129"/>
                  </a:lnTo>
                  <a:lnTo>
                    <a:pt x="6016" y="122382"/>
                  </a:lnTo>
                  <a:lnTo>
                    <a:pt x="31029" y="1254"/>
                  </a:lnTo>
                  <a:lnTo>
                    <a:pt x="24989" y="1"/>
                  </a:lnTo>
                  <a:close/>
                </a:path>
              </a:pathLst>
            </a:custGeom>
            <a:solidFill>
              <a:srgbClr val="6ba7c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0" name="CustomShape 19"/>
            <p:cNvSpPr/>
            <p:nvPr/>
          </p:nvSpPr>
          <p:spPr>
            <a:xfrm rot="260400">
              <a:off x="2526120" y="1636920"/>
              <a:ext cx="1916280" cy="2566800"/>
            </a:xfrm>
            <a:custGeom>
              <a:avLst/>
              <a:gdLst/>
              <a:ahLst/>
              <a:rect l="l" t="t" r="r" b="b"/>
              <a:pathLst>
                <a:path w="89626" h="120052">
                  <a:moveTo>
                    <a:pt x="21881" y="0"/>
                  </a:moveTo>
                  <a:lnTo>
                    <a:pt x="1" y="106066"/>
                  </a:lnTo>
                  <a:lnTo>
                    <a:pt x="67721" y="120051"/>
                  </a:lnTo>
                  <a:lnTo>
                    <a:pt x="89626" y="13960"/>
                  </a:lnTo>
                  <a:lnTo>
                    <a:pt x="218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1" name="CustomShape 20"/>
            <p:cNvSpPr/>
            <p:nvPr/>
          </p:nvSpPr>
          <p:spPr>
            <a:xfrm rot="260400">
              <a:off x="2632680" y="1743480"/>
              <a:ext cx="1704960" cy="2348280"/>
            </a:xfrm>
            <a:custGeom>
              <a:avLst/>
              <a:gdLst/>
              <a:ahLst/>
              <a:rect l="l" t="t" r="r" b="b"/>
              <a:pathLst>
                <a:path w="79751" h="109827">
                  <a:moveTo>
                    <a:pt x="20602" y="753"/>
                  </a:moveTo>
                  <a:lnTo>
                    <a:pt x="78998" y="12808"/>
                  </a:lnTo>
                  <a:lnTo>
                    <a:pt x="59138" y="109060"/>
                  </a:lnTo>
                  <a:lnTo>
                    <a:pt x="752" y="97019"/>
                  </a:lnTo>
                  <a:lnTo>
                    <a:pt x="20602" y="753"/>
                  </a:lnTo>
                  <a:close/>
                  <a:moveTo>
                    <a:pt x="20126" y="1"/>
                  </a:moveTo>
                  <a:lnTo>
                    <a:pt x="0" y="97520"/>
                  </a:lnTo>
                  <a:lnTo>
                    <a:pt x="59625" y="109826"/>
                  </a:lnTo>
                  <a:lnTo>
                    <a:pt x="59700" y="109525"/>
                  </a:lnTo>
                  <a:lnTo>
                    <a:pt x="79750" y="12307"/>
                  </a:lnTo>
                  <a:lnTo>
                    <a:pt x="201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2" name="CustomShape 21"/>
            <p:cNvSpPr/>
            <p:nvPr/>
          </p:nvSpPr>
          <p:spPr>
            <a:xfrm rot="260400">
              <a:off x="2966040" y="2093040"/>
              <a:ext cx="1032840" cy="1636200"/>
            </a:xfrm>
            <a:custGeom>
              <a:avLst/>
              <a:gdLst/>
              <a:ahLst/>
              <a:rect l="l" t="t" r="r" b="b"/>
              <a:pathLst>
                <a:path w="48322" h="76536">
                  <a:moveTo>
                    <a:pt x="29818" y="0"/>
                  </a:moveTo>
                  <a:cubicBezTo>
                    <a:pt x="19451" y="0"/>
                    <a:pt x="8386" y="14545"/>
                    <a:pt x="4336" y="34183"/>
                  </a:cubicBezTo>
                  <a:cubicBezTo>
                    <a:pt x="0" y="55185"/>
                    <a:pt x="5364" y="74057"/>
                    <a:pt x="16291" y="76313"/>
                  </a:cubicBezTo>
                  <a:cubicBezTo>
                    <a:pt x="17015" y="76462"/>
                    <a:pt x="17746" y="76535"/>
                    <a:pt x="18480" y="76535"/>
                  </a:cubicBezTo>
                  <a:cubicBezTo>
                    <a:pt x="28849" y="76535"/>
                    <a:pt x="39936" y="61991"/>
                    <a:pt x="43986" y="42353"/>
                  </a:cubicBezTo>
                  <a:cubicBezTo>
                    <a:pt x="48322" y="21350"/>
                    <a:pt x="42958" y="2478"/>
                    <a:pt x="32006" y="222"/>
                  </a:cubicBezTo>
                  <a:cubicBezTo>
                    <a:pt x="31282" y="73"/>
                    <a:pt x="30551" y="0"/>
                    <a:pt x="298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3" name="CustomShape 22"/>
            <p:cNvSpPr/>
            <p:nvPr/>
          </p:nvSpPr>
          <p:spPr>
            <a:xfrm rot="260400">
              <a:off x="2731680" y="1614240"/>
              <a:ext cx="155520" cy="155160"/>
            </a:xfrm>
            <a:custGeom>
              <a:avLst/>
              <a:gdLst/>
              <a:ahLst/>
              <a:rect l="l" t="t" r="r" b="b"/>
              <a:pathLst>
                <a:path w="7294" h="7269">
                  <a:moveTo>
                    <a:pt x="1254" y="0"/>
                  </a:moveTo>
                  <a:lnTo>
                    <a:pt x="0" y="6040"/>
                  </a:lnTo>
                  <a:lnTo>
                    <a:pt x="6040" y="7268"/>
                  </a:lnTo>
                  <a:lnTo>
                    <a:pt x="7294" y="1228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rgbClr val="a0e0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4" name="CustomShape 23"/>
            <p:cNvSpPr/>
            <p:nvPr/>
          </p:nvSpPr>
          <p:spPr>
            <a:xfrm rot="260400">
              <a:off x="2686320" y="1827360"/>
              <a:ext cx="141840" cy="90720"/>
            </a:xfrm>
            <a:custGeom>
              <a:avLst/>
              <a:gdLst/>
              <a:ahLst/>
              <a:rect l="l" t="t" r="r" b="b"/>
              <a:pathLst>
                <a:path w="6643" h="4262">
                  <a:moveTo>
                    <a:pt x="627" y="1"/>
                  </a:moveTo>
                  <a:lnTo>
                    <a:pt x="1" y="3033"/>
                  </a:lnTo>
                  <a:lnTo>
                    <a:pt x="6041" y="4261"/>
                  </a:lnTo>
                  <a:lnTo>
                    <a:pt x="6642" y="1254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a0e0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5" name="CustomShape 24"/>
            <p:cNvSpPr/>
            <p:nvPr/>
          </p:nvSpPr>
          <p:spPr>
            <a:xfrm rot="260400">
              <a:off x="2153880" y="3684240"/>
              <a:ext cx="141840" cy="90720"/>
            </a:xfrm>
            <a:custGeom>
              <a:avLst/>
              <a:gdLst/>
              <a:ahLst/>
              <a:rect l="l" t="t" r="r" b="b"/>
              <a:pathLst>
                <a:path w="6642" h="4261">
                  <a:moveTo>
                    <a:pt x="602" y="0"/>
                  </a:moveTo>
                  <a:lnTo>
                    <a:pt x="0" y="3008"/>
                  </a:lnTo>
                  <a:lnTo>
                    <a:pt x="6015" y="4261"/>
                  </a:lnTo>
                  <a:lnTo>
                    <a:pt x="6642" y="1228"/>
                  </a:lnTo>
                  <a:lnTo>
                    <a:pt x="602" y="0"/>
                  </a:lnTo>
                  <a:close/>
                </a:path>
              </a:pathLst>
            </a:custGeom>
            <a:solidFill>
              <a:srgbClr val="a0e0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6" name="CustomShape 25"/>
            <p:cNvSpPr/>
            <p:nvPr/>
          </p:nvSpPr>
          <p:spPr>
            <a:xfrm rot="261000">
              <a:off x="799920" y="1406520"/>
              <a:ext cx="126720" cy="397440"/>
            </a:xfrm>
            <a:custGeom>
              <a:avLst/>
              <a:gdLst/>
              <a:ahLst/>
              <a:rect l="l" t="t" r="r" b="b"/>
              <a:pathLst>
                <a:path w="5364" h="16768">
                  <a:moveTo>
                    <a:pt x="5364" y="0"/>
                  </a:moveTo>
                  <a:cubicBezTo>
                    <a:pt x="4637" y="5715"/>
                    <a:pt x="2782" y="11228"/>
                    <a:pt x="0" y="16191"/>
                  </a:cubicBezTo>
                  <a:lnTo>
                    <a:pt x="1128" y="16767"/>
                  </a:lnTo>
                  <a:cubicBezTo>
                    <a:pt x="3610" y="11479"/>
                    <a:pt x="5038" y="5765"/>
                    <a:pt x="5364" y="0"/>
                  </a:cubicBezTo>
                  <a:close/>
                </a:path>
              </a:pathLst>
            </a:custGeom>
            <a:solidFill>
              <a:srgbClr val="56141a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7" name="CustomShape 26"/>
            <p:cNvSpPr/>
            <p:nvPr/>
          </p:nvSpPr>
          <p:spPr>
            <a:xfrm rot="261000">
              <a:off x="780480" y="701640"/>
              <a:ext cx="88200" cy="77040"/>
            </a:xfrm>
            <a:custGeom>
              <a:avLst/>
              <a:gdLst/>
              <a:ahLst/>
              <a:rect l="l" t="t" r="r" b="b"/>
              <a:pathLst>
                <a:path w="3735" h="3268">
                  <a:moveTo>
                    <a:pt x="1885" y="1"/>
                  </a:moveTo>
                  <a:cubicBezTo>
                    <a:pt x="1610" y="1"/>
                    <a:pt x="1332" y="71"/>
                    <a:pt x="1078" y="218"/>
                  </a:cubicBezTo>
                  <a:cubicBezTo>
                    <a:pt x="276" y="669"/>
                    <a:pt x="1" y="1647"/>
                    <a:pt x="452" y="2449"/>
                  </a:cubicBezTo>
                  <a:cubicBezTo>
                    <a:pt x="755" y="2972"/>
                    <a:pt x="1309" y="3267"/>
                    <a:pt x="1875" y="3267"/>
                  </a:cubicBezTo>
                  <a:cubicBezTo>
                    <a:pt x="2150" y="3267"/>
                    <a:pt x="2428" y="3198"/>
                    <a:pt x="2682" y="3050"/>
                  </a:cubicBezTo>
                  <a:cubicBezTo>
                    <a:pt x="3459" y="2599"/>
                    <a:pt x="3735" y="1622"/>
                    <a:pt x="3284" y="820"/>
                  </a:cubicBezTo>
                  <a:cubicBezTo>
                    <a:pt x="2997" y="297"/>
                    <a:pt x="2449" y="1"/>
                    <a:pt x="1885" y="1"/>
                  </a:cubicBezTo>
                  <a:close/>
                </a:path>
              </a:pathLst>
            </a:custGeom>
            <a:solidFill>
              <a:srgbClr val="ef2a4a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8" name="CustomShape 27"/>
            <p:cNvSpPr/>
            <p:nvPr/>
          </p:nvSpPr>
          <p:spPr>
            <a:xfrm rot="261000">
              <a:off x="886680" y="1389600"/>
              <a:ext cx="88200" cy="77400"/>
            </a:xfrm>
            <a:custGeom>
              <a:avLst/>
              <a:gdLst/>
              <a:ahLst/>
              <a:rect l="l" t="t" r="r" b="b"/>
              <a:pathLst>
                <a:path w="3735" h="3280">
                  <a:moveTo>
                    <a:pt x="1879" y="0"/>
                  </a:moveTo>
                  <a:cubicBezTo>
                    <a:pt x="1606" y="0"/>
                    <a:pt x="1330" y="67"/>
                    <a:pt x="1078" y="206"/>
                  </a:cubicBezTo>
                  <a:cubicBezTo>
                    <a:pt x="276" y="657"/>
                    <a:pt x="0" y="1659"/>
                    <a:pt x="451" y="2436"/>
                  </a:cubicBezTo>
                  <a:cubicBezTo>
                    <a:pt x="756" y="2978"/>
                    <a:pt x="1312" y="3279"/>
                    <a:pt x="1880" y="3279"/>
                  </a:cubicBezTo>
                  <a:cubicBezTo>
                    <a:pt x="2153" y="3279"/>
                    <a:pt x="2429" y="3209"/>
                    <a:pt x="2682" y="3063"/>
                  </a:cubicBezTo>
                  <a:cubicBezTo>
                    <a:pt x="3459" y="2612"/>
                    <a:pt x="3735" y="1609"/>
                    <a:pt x="3308" y="832"/>
                  </a:cubicBezTo>
                  <a:cubicBezTo>
                    <a:pt x="3004" y="290"/>
                    <a:pt x="2448" y="0"/>
                    <a:pt x="1879" y="0"/>
                  </a:cubicBezTo>
                  <a:close/>
                </a:path>
              </a:pathLst>
            </a:custGeom>
            <a:solidFill>
              <a:srgbClr val="ef2a4a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9" name="CustomShape 28"/>
            <p:cNvSpPr/>
            <p:nvPr/>
          </p:nvSpPr>
          <p:spPr>
            <a:xfrm rot="261000">
              <a:off x="813240" y="1118880"/>
              <a:ext cx="88200" cy="77040"/>
            </a:xfrm>
            <a:custGeom>
              <a:avLst/>
              <a:gdLst/>
              <a:ahLst/>
              <a:rect l="l" t="t" r="r" b="b"/>
              <a:pathLst>
                <a:path w="3735" h="3268">
                  <a:moveTo>
                    <a:pt x="1871" y="0"/>
                  </a:moveTo>
                  <a:cubicBezTo>
                    <a:pt x="1596" y="0"/>
                    <a:pt x="1315" y="70"/>
                    <a:pt x="1053" y="218"/>
                  </a:cubicBezTo>
                  <a:cubicBezTo>
                    <a:pt x="276" y="669"/>
                    <a:pt x="0" y="1646"/>
                    <a:pt x="451" y="2448"/>
                  </a:cubicBezTo>
                  <a:cubicBezTo>
                    <a:pt x="755" y="2971"/>
                    <a:pt x="1297" y="3267"/>
                    <a:pt x="1864" y="3267"/>
                  </a:cubicBezTo>
                  <a:cubicBezTo>
                    <a:pt x="2139" y="3267"/>
                    <a:pt x="2420" y="3197"/>
                    <a:pt x="2682" y="3050"/>
                  </a:cubicBezTo>
                  <a:cubicBezTo>
                    <a:pt x="3459" y="2599"/>
                    <a:pt x="3735" y="1621"/>
                    <a:pt x="3284" y="819"/>
                  </a:cubicBezTo>
                  <a:cubicBezTo>
                    <a:pt x="2980" y="296"/>
                    <a:pt x="2438" y="0"/>
                    <a:pt x="1871" y="0"/>
                  </a:cubicBezTo>
                  <a:close/>
                </a:path>
              </a:pathLst>
            </a:custGeom>
            <a:solidFill>
              <a:srgbClr val="ef2a4a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0" name="CustomShape 29"/>
            <p:cNvSpPr/>
            <p:nvPr/>
          </p:nvSpPr>
          <p:spPr>
            <a:xfrm rot="260400">
              <a:off x="2147040" y="4460400"/>
              <a:ext cx="78840" cy="69840"/>
            </a:xfrm>
            <a:custGeom>
              <a:avLst/>
              <a:gdLst/>
              <a:ahLst/>
              <a:rect l="l" t="t" r="r" b="b"/>
              <a:pathLst>
                <a:path w="3711" h="3275">
                  <a:moveTo>
                    <a:pt x="1849" y="1"/>
                  </a:moveTo>
                  <a:cubicBezTo>
                    <a:pt x="1528" y="1"/>
                    <a:pt x="1206" y="96"/>
                    <a:pt x="928" y="297"/>
                  </a:cubicBezTo>
                  <a:cubicBezTo>
                    <a:pt x="176" y="823"/>
                    <a:pt x="1" y="1826"/>
                    <a:pt x="527" y="2578"/>
                  </a:cubicBezTo>
                  <a:cubicBezTo>
                    <a:pt x="837" y="3027"/>
                    <a:pt x="1347" y="3275"/>
                    <a:pt x="1864" y="3275"/>
                  </a:cubicBezTo>
                  <a:cubicBezTo>
                    <a:pt x="2183" y="3275"/>
                    <a:pt x="2505" y="3180"/>
                    <a:pt x="2783" y="2979"/>
                  </a:cubicBezTo>
                  <a:cubicBezTo>
                    <a:pt x="3535" y="2452"/>
                    <a:pt x="3710" y="1450"/>
                    <a:pt x="3209" y="698"/>
                  </a:cubicBezTo>
                  <a:cubicBezTo>
                    <a:pt x="2884" y="249"/>
                    <a:pt x="2367" y="1"/>
                    <a:pt x="1849" y="1"/>
                  </a:cubicBezTo>
                  <a:close/>
                </a:path>
              </a:pathLst>
            </a:custGeom>
            <a:solidFill>
              <a:srgbClr val="ef2a4a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1" name="CustomShape 30"/>
            <p:cNvSpPr/>
            <p:nvPr/>
          </p:nvSpPr>
          <p:spPr>
            <a:xfrm rot="261000">
              <a:off x="721800" y="491400"/>
              <a:ext cx="2746800" cy="2109600"/>
            </a:xfrm>
            <a:custGeom>
              <a:avLst/>
              <a:gdLst/>
              <a:ahLst/>
              <a:rect l="l" t="t" r="r" b="b"/>
              <a:pathLst>
                <a:path w="115841" h="88965">
                  <a:moveTo>
                    <a:pt x="108833" y="0"/>
                  </a:moveTo>
                  <a:cubicBezTo>
                    <a:pt x="108713" y="0"/>
                    <a:pt x="108593" y="6"/>
                    <a:pt x="108472" y="17"/>
                  </a:cubicBezTo>
                  <a:lnTo>
                    <a:pt x="0" y="10869"/>
                  </a:lnTo>
                  <a:lnTo>
                    <a:pt x="15213" y="84804"/>
                  </a:lnTo>
                  <a:lnTo>
                    <a:pt x="115841" y="88965"/>
                  </a:lnTo>
                  <a:lnTo>
                    <a:pt x="115841" y="88965"/>
                  </a:lnTo>
                  <a:lnTo>
                    <a:pt x="112708" y="3476"/>
                  </a:lnTo>
                  <a:cubicBezTo>
                    <a:pt x="112637" y="1559"/>
                    <a:pt x="110846" y="0"/>
                    <a:pt x="1088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2" name="CustomShape 31"/>
            <p:cNvSpPr/>
            <p:nvPr/>
          </p:nvSpPr>
          <p:spPr>
            <a:xfrm rot="261000">
              <a:off x="638640" y="660600"/>
              <a:ext cx="496080" cy="3875040"/>
            </a:xfrm>
            <a:custGeom>
              <a:avLst/>
              <a:gdLst/>
              <a:ahLst/>
              <a:rect l="l" t="t" r="r" b="b"/>
              <a:pathLst>
                <a:path w="20928" h="163410">
                  <a:moveTo>
                    <a:pt x="0" y="0"/>
                  </a:moveTo>
                  <a:lnTo>
                    <a:pt x="8622" y="154688"/>
                  </a:lnTo>
                  <a:lnTo>
                    <a:pt x="20928" y="163409"/>
                  </a:lnTo>
                  <a:lnTo>
                    <a:pt x="12331" y="87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3" name="CustomShape 32"/>
            <p:cNvSpPr/>
            <p:nvPr/>
          </p:nvSpPr>
          <p:spPr>
            <a:xfrm rot="261000">
              <a:off x="761040" y="1321920"/>
              <a:ext cx="297000" cy="298800"/>
            </a:xfrm>
            <a:custGeom>
              <a:avLst/>
              <a:gdLst/>
              <a:ahLst/>
              <a:rect l="l" t="t" r="r" b="b"/>
              <a:pathLst>
                <a:path w="12532" h="12607">
                  <a:moveTo>
                    <a:pt x="0" y="0"/>
                  </a:moveTo>
                  <a:lnTo>
                    <a:pt x="226" y="3860"/>
                  </a:lnTo>
                  <a:lnTo>
                    <a:pt x="12532" y="12607"/>
                  </a:lnTo>
                  <a:lnTo>
                    <a:pt x="12331" y="87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4" name="CustomShape 33"/>
            <p:cNvSpPr/>
            <p:nvPr/>
          </p:nvSpPr>
          <p:spPr>
            <a:xfrm rot="261000">
              <a:off x="707040" y="4004280"/>
              <a:ext cx="297000" cy="298080"/>
            </a:xfrm>
            <a:custGeom>
              <a:avLst/>
              <a:gdLst/>
              <a:ahLst/>
              <a:rect l="l" t="t" r="r" b="b"/>
              <a:pathLst>
                <a:path w="12532" h="12582">
                  <a:moveTo>
                    <a:pt x="0" y="0"/>
                  </a:moveTo>
                  <a:lnTo>
                    <a:pt x="226" y="3860"/>
                  </a:lnTo>
                  <a:lnTo>
                    <a:pt x="12531" y="12582"/>
                  </a:lnTo>
                  <a:lnTo>
                    <a:pt x="12331" y="87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5" name="CustomShape 34"/>
            <p:cNvSpPr/>
            <p:nvPr/>
          </p:nvSpPr>
          <p:spPr>
            <a:xfrm rot="261000">
              <a:off x="838800" y="577080"/>
              <a:ext cx="2810520" cy="450720"/>
            </a:xfrm>
            <a:custGeom>
              <a:avLst/>
              <a:gdLst/>
              <a:ahLst/>
              <a:rect l="l" t="t" r="r" b="b"/>
              <a:pathLst>
                <a:path w="118523" h="19024">
                  <a:moveTo>
                    <a:pt x="106693" y="1"/>
                  </a:moveTo>
                  <a:lnTo>
                    <a:pt x="1" y="9525"/>
                  </a:lnTo>
                  <a:lnTo>
                    <a:pt x="9875" y="16868"/>
                  </a:lnTo>
                  <a:lnTo>
                    <a:pt x="118523" y="19024"/>
                  </a:lnTo>
                  <a:lnTo>
                    <a:pt x="118297" y="17921"/>
                  </a:lnTo>
                  <a:cubicBezTo>
                    <a:pt x="116894" y="10953"/>
                    <a:pt x="112733" y="4562"/>
                    <a:pt x="1066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6" name="CustomShape 35"/>
            <p:cNvSpPr/>
            <p:nvPr/>
          </p:nvSpPr>
          <p:spPr>
            <a:xfrm rot="261000">
              <a:off x="928440" y="781560"/>
              <a:ext cx="2886480" cy="3867120"/>
            </a:xfrm>
            <a:custGeom>
              <a:avLst/>
              <a:gdLst/>
              <a:ahLst/>
              <a:rect l="l" t="t" r="r" b="b"/>
              <a:pathLst>
                <a:path w="121731" h="163072">
                  <a:moveTo>
                    <a:pt x="110388" y="0"/>
                  </a:moveTo>
                  <a:cubicBezTo>
                    <a:pt x="110294" y="0"/>
                    <a:pt x="110198" y="4"/>
                    <a:pt x="110101" y="13"/>
                  </a:cubicBezTo>
                  <a:lnTo>
                    <a:pt x="0" y="8885"/>
                  </a:lnTo>
                  <a:lnTo>
                    <a:pt x="8522" y="163071"/>
                  </a:lnTo>
                  <a:lnTo>
                    <a:pt x="118723" y="154675"/>
                  </a:lnTo>
                  <a:cubicBezTo>
                    <a:pt x="120427" y="154550"/>
                    <a:pt x="121730" y="153147"/>
                    <a:pt x="121630" y="151517"/>
                  </a:cubicBezTo>
                  <a:lnTo>
                    <a:pt x="113359" y="2695"/>
                  </a:lnTo>
                  <a:cubicBezTo>
                    <a:pt x="113265" y="1158"/>
                    <a:pt x="111966" y="0"/>
                    <a:pt x="110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7" name="CustomShape 36"/>
            <p:cNvSpPr/>
            <p:nvPr/>
          </p:nvSpPr>
          <p:spPr>
            <a:xfrm rot="261000">
              <a:off x="1281600" y="1031040"/>
              <a:ext cx="2228760" cy="1635480"/>
            </a:xfrm>
            <a:custGeom>
              <a:avLst/>
              <a:gdLst/>
              <a:ahLst/>
              <a:rect l="l" t="t" r="r" b="b"/>
              <a:pathLst>
                <a:path w="93987" h="68974">
                  <a:moveTo>
                    <a:pt x="82382" y="0"/>
                  </a:moveTo>
                  <a:lnTo>
                    <a:pt x="7695" y="5690"/>
                  </a:lnTo>
                  <a:cubicBezTo>
                    <a:pt x="7946" y="10201"/>
                    <a:pt x="4537" y="14111"/>
                    <a:pt x="1" y="14462"/>
                  </a:cubicBezTo>
                  <a:lnTo>
                    <a:pt x="2658" y="61128"/>
                  </a:lnTo>
                  <a:cubicBezTo>
                    <a:pt x="2872" y="61112"/>
                    <a:pt x="3084" y="61104"/>
                    <a:pt x="3295" y="61104"/>
                  </a:cubicBezTo>
                  <a:cubicBezTo>
                    <a:pt x="7682" y="61104"/>
                    <a:pt x="11366" y="64525"/>
                    <a:pt x="11605" y="68973"/>
                  </a:cubicBezTo>
                  <a:lnTo>
                    <a:pt x="86292" y="63284"/>
                  </a:lnTo>
                  <a:cubicBezTo>
                    <a:pt x="86041" y="58747"/>
                    <a:pt x="89450" y="54838"/>
                    <a:pt x="93986" y="54487"/>
                  </a:cubicBezTo>
                  <a:lnTo>
                    <a:pt x="91330" y="7820"/>
                  </a:lnTo>
                  <a:cubicBezTo>
                    <a:pt x="91116" y="7836"/>
                    <a:pt x="90903" y="7844"/>
                    <a:pt x="90692" y="7844"/>
                  </a:cubicBezTo>
                  <a:cubicBezTo>
                    <a:pt x="86305" y="7844"/>
                    <a:pt x="82621" y="4424"/>
                    <a:pt x="82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8" name="CustomShape 37"/>
            <p:cNvSpPr/>
            <p:nvPr/>
          </p:nvSpPr>
          <p:spPr>
            <a:xfrm rot="261000">
              <a:off x="1344240" y="1079640"/>
              <a:ext cx="2092320" cy="1541520"/>
            </a:xfrm>
            <a:custGeom>
              <a:avLst/>
              <a:gdLst/>
              <a:ahLst/>
              <a:rect l="l" t="t" r="r" b="b"/>
              <a:pathLst>
                <a:path w="88247" h="65014">
                  <a:moveTo>
                    <a:pt x="76628" y="909"/>
                  </a:moveTo>
                  <a:cubicBezTo>
                    <a:pt x="77084" y="5056"/>
                    <a:pt x="80595" y="8171"/>
                    <a:pt x="84738" y="8171"/>
                  </a:cubicBezTo>
                  <a:cubicBezTo>
                    <a:pt x="84803" y="8171"/>
                    <a:pt x="84869" y="8171"/>
                    <a:pt x="84936" y="8170"/>
                  </a:cubicBezTo>
                  <a:lnTo>
                    <a:pt x="84936" y="8170"/>
                  </a:lnTo>
                  <a:lnTo>
                    <a:pt x="87346" y="50746"/>
                  </a:lnTo>
                  <a:lnTo>
                    <a:pt x="87346" y="50746"/>
                  </a:lnTo>
                  <a:cubicBezTo>
                    <a:pt x="83271" y="51267"/>
                    <a:pt x="80226" y="54753"/>
                    <a:pt x="80226" y="58848"/>
                  </a:cubicBezTo>
                  <a:cubicBezTo>
                    <a:pt x="80226" y="58866"/>
                    <a:pt x="80226" y="58885"/>
                    <a:pt x="80226" y="58904"/>
                  </a:cubicBezTo>
                  <a:lnTo>
                    <a:pt x="80226" y="58904"/>
                  </a:lnTo>
                  <a:lnTo>
                    <a:pt x="11621" y="64129"/>
                  </a:lnTo>
                  <a:lnTo>
                    <a:pt x="11621" y="64129"/>
                  </a:lnTo>
                  <a:cubicBezTo>
                    <a:pt x="11175" y="59993"/>
                    <a:pt x="7660" y="56843"/>
                    <a:pt x="3509" y="56843"/>
                  </a:cubicBezTo>
                  <a:cubicBezTo>
                    <a:pt x="3445" y="56843"/>
                    <a:pt x="3378" y="56846"/>
                    <a:pt x="3310" y="56849"/>
                  </a:cubicBezTo>
                  <a:lnTo>
                    <a:pt x="3310" y="56849"/>
                  </a:lnTo>
                  <a:lnTo>
                    <a:pt x="876" y="14294"/>
                  </a:lnTo>
                  <a:lnTo>
                    <a:pt x="876" y="14294"/>
                  </a:lnTo>
                  <a:cubicBezTo>
                    <a:pt x="4941" y="13761"/>
                    <a:pt x="8021" y="10293"/>
                    <a:pt x="8021" y="6191"/>
                  </a:cubicBezTo>
                  <a:cubicBezTo>
                    <a:pt x="8021" y="6173"/>
                    <a:pt x="8020" y="6154"/>
                    <a:pt x="8019" y="6135"/>
                  </a:cubicBezTo>
                  <a:lnTo>
                    <a:pt x="8019" y="6135"/>
                  </a:lnTo>
                  <a:lnTo>
                    <a:pt x="76628" y="909"/>
                  </a:lnTo>
                  <a:close/>
                  <a:moveTo>
                    <a:pt x="77394" y="0"/>
                  </a:moveTo>
                  <a:lnTo>
                    <a:pt x="7143" y="5364"/>
                  </a:lnTo>
                  <a:lnTo>
                    <a:pt x="7168" y="5765"/>
                  </a:lnTo>
                  <a:cubicBezTo>
                    <a:pt x="7168" y="5915"/>
                    <a:pt x="7168" y="6066"/>
                    <a:pt x="7168" y="6191"/>
                  </a:cubicBezTo>
                  <a:cubicBezTo>
                    <a:pt x="7168" y="10001"/>
                    <a:pt x="4236" y="13209"/>
                    <a:pt x="401" y="13484"/>
                  </a:cubicBezTo>
                  <a:lnTo>
                    <a:pt x="0" y="13534"/>
                  </a:lnTo>
                  <a:lnTo>
                    <a:pt x="2507" y="57745"/>
                  </a:lnTo>
                  <a:lnTo>
                    <a:pt x="2933" y="57720"/>
                  </a:lnTo>
                  <a:cubicBezTo>
                    <a:pt x="3133" y="57695"/>
                    <a:pt x="3309" y="57695"/>
                    <a:pt x="3509" y="57695"/>
                  </a:cubicBezTo>
                  <a:cubicBezTo>
                    <a:pt x="7344" y="57695"/>
                    <a:pt x="10577" y="60703"/>
                    <a:pt x="10803" y="64587"/>
                  </a:cubicBezTo>
                  <a:lnTo>
                    <a:pt x="10828" y="65013"/>
                  </a:lnTo>
                  <a:lnTo>
                    <a:pt x="81104" y="59675"/>
                  </a:lnTo>
                  <a:lnTo>
                    <a:pt x="81079" y="59249"/>
                  </a:lnTo>
                  <a:cubicBezTo>
                    <a:pt x="81054" y="59124"/>
                    <a:pt x="81054" y="58973"/>
                    <a:pt x="81054" y="58848"/>
                  </a:cubicBezTo>
                  <a:cubicBezTo>
                    <a:pt x="81054" y="55038"/>
                    <a:pt x="83986" y="51830"/>
                    <a:pt x="87820" y="51530"/>
                  </a:cubicBezTo>
                  <a:lnTo>
                    <a:pt x="88247" y="51505"/>
                  </a:lnTo>
                  <a:lnTo>
                    <a:pt x="85715" y="7294"/>
                  </a:lnTo>
                  <a:lnTo>
                    <a:pt x="85289" y="7319"/>
                  </a:lnTo>
                  <a:cubicBezTo>
                    <a:pt x="85114" y="7344"/>
                    <a:pt x="84913" y="7344"/>
                    <a:pt x="84738" y="7344"/>
                  </a:cubicBezTo>
                  <a:cubicBezTo>
                    <a:pt x="80878" y="7344"/>
                    <a:pt x="77645" y="4336"/>
                    <a:pt x="77419" y="427"/>
                  </a:cubicBezTo>
                  <a:lnTo>
                    <a:pt x="773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9" name="CustomShape 38"/>
            <p:cNvSpPr/>
            <p:nvPr/>
          </p:nvSpPr>
          <p:spPr>
            <a:xfrm rot="261000">
              <a:off x="1252080" y="2941920"/>
              <a:ext cx="2217240" cy="1037520"/>
            </a:xfrm>
            <a:custGeom>
              <a:avLst/>
              <a:gdLst/>
              <a:ahLst/>
              <a:rect l="l" t="t" r="r" b="b"/>
              <a:pathLst>
                <a:path w="93510" h="43761">
                  <a:moveTo>
                    <a:pt x="91304" y="1"/>
                  </a:moveTo>
                  <a:lnTo>
                    <a:pt x="1" y="6968"/>
                  </a:lnTo>
                  <a:lnTo>
                    <a:pt x="2206" y="43761"/>
                  </a:lnTo>
                  <a:lnTo>
                    <a:pt x="93510" y="36818"/>
                  </a:lnTo>
                  <a:lnTo>
                    <a:pt x="913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0" name="CustomShape 39"/>
            <p:cNvSpPr/>
            <p:nvPr/>
          </p:nvSpPr>
          <p:spPr>
            <a:xfrm rot="261000">
              <a:off x="1265040" y="3882960"/>
              <a:ext cx="2166840" cy="259560"/>
            </a:xfrm>
            <a:custGeom>
              <a:avLst/>
              <a:gdLst/>
              <a:ahLst/>
              <a:rect l="l" t="t" r="r" b="b"/>
              <a:pathLst>
                <a:path w="91380" h="10953">
                  <a:moveTo>
                    <a:pt x="91304" y="0"/>
                  </a:moveTo>
                  <a:lnTo>
                    <a:pt x="0" y="6968"/>
                  </a:lnTo>
                  <a:lnTo>
                    <a:pt x="76" y="10953"/>
                  </a:lnTo>
                  <a:lnTo>
                    <a:pt x="91379" y="4010"/>
                  </a:lnTo>
                  <a:lnTo>
                    <a:pt x="913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1" name="CustomShape 40"/>
            <p:cNvSpPr/>
            <p:nvPr/>
          </p:nvSpPr>
          <p:spPr>
            <a:xfrm rot="261000">
              <a:off x="1285920" y="2790000"/>
              <a:ext cx="2166840" cy="259560"/>
            </a:xfrm>
            <a:custGeom>
              <a:avLst/>
              <a:gdLst/>
              <a:ahLst/>
              <a:rect l="l" t="t" r="r" b="b"/>
              <a:pathLst>
                <a:path w="91380" h="10953">
                  <a:moveTo>
                    <a:pt x="91305" y="0"/>
                  </a:moveTo>
                  <a:lnTo>
                    <a:pt x="1" y="6967"/>
                  </a:lnTo>
                  <a:lnTo>
                    <a:pt x="76" y="10952"/>
                  </a:lnTo>
                  <a:lnTo>
                    <a:pt x="91380" y="4010"/>
                  </a:lnTo>
                  <a:lnTo>
                    <a:pt x="913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2" name="CustomShape 41"/>
            <p:cNvSpPr/>
            <p:nvPr/>
          </p:nvSpPr>
          <p:spPr>
            <a:xfrm rot="260400">
              <a:off x="2687400" y="3429360"/>
              <a:ext cx="1892520" cy="923400"/>
            </a:xfrm>
            <a:custGeom>
              <a:avLst/>
              <a:gdLst/>
              <a:ahLst/>
              <a:rect l="l" t="t" r="r" b="b"/>
              <a:pathLst>
                <a:path w="88523" h="43198">
                  <a:moveTo>
                    <a:pt x="72866" y="0"/>
                  </a:moveTo>
                  <a:cubicBezTo>
                    <a:pt x="67094" y="0"/>
                    <a:pt x="61289" y="1258"/>
                    <a:pt x="55815" y="3154"/>
                  </a:cubicBezTo>
                  <a:cubicBezTo>
                    <a:pt x="55840" y="5585"/>
                    <a:pt x="55690" y="7991"/>
                    <a:pt x="55314" y="10397"/>
                  </a:cubicBezTo>
                  <a:cubicBezTo>
                    <a:pt x="54612" y="8292"/>
                    <a:pt x="54011" y="6161"/>
                    <a:pt x="53484" y="4006"/>
                  </a:cubicBezTo>
                  <a:cubicBezTo>
                    <a:pt x="53083" y="4156"/>
                    <a:pt x="52707" y="4282"/>
                    <a:pt x="52332" y="4432"/>
                  </a:cubicBezTo>
                  <a:cubicBezTo>
                    <a:pt x="52181" y="6913"/>
                    <a:pt x="52106" y="9394"/>
                    <a:pt x="52006" y="11876"/>
                  </a:cubicBezTo>
                  <a:cubicBezTo>
                    <a:pt x="51329" y="9695"/>
                    <a:pt x="50778" y="7490"/>
                    <a:pt x="50276" y="5284"/>
                  </a:cubicBezTo>
                  <a:cubicBezTo>
                    <a:pt x="44512" y="7690"/>
                    <a:pt x="38973" y="10597"/>
                    <a:pt x="33309" y="13279"/>
                  </a:cubicBezTo>
                  <a:cubicBezTo>
                    <a:pt x="31930" y="13931"/>
                    <a:pt x="30527" y="14582"/>
                    <a:pt x="29148" y="15234"/>
                  </a:cubicBezTo>
                  <a:cubicBezTo>
                    <a:pt x="29474" y="16913"/>
                    <a:pt x="29725" y="18592"/>
                    <a:pt x="29875" y="20272"/>
                  </a:cubicBezTo>
                  <a:cubicBezTo>
                    <a:pt x="28998" y="18893"/>
                    <a:pt x="28146" y="17490"/>
                    <a:pt x="27319" y="16086"/>
                  </a:cubicBezTo>
                  <a:cubicBezTo>
                    <a:pt x="26943" y="16262"/>
                    <a:pt x="26542" y="16437"/>
                    <a:pt x="26166" y="16612"/>
                  </a:cubicBezTo>
                  <a:cubicBezTo>
                    <a:pt x="26492" y="18417"/>
                    <a:pt x="26793" y="20247"/>
                    <a:pt x="27118" y="22051"/>
                  </a:cubicBezTo>
                  <a:cubicBezTo>
                    <a:pt x="26041" y="20622"/>
                    <a:pt x="25063" y="19119"/>
                    <a:pt x="24136" y="17565"/>
                  </a:cubicBezTo>
                  <a:cubicBezTo>
                    <a:pt x="18823" y="20071"/>
                    <a:pt x="13610" y="22703"/>
                    <a:pt x="8797" y="26061"/>
                  </a:cubicBezTo>
                  <a:cubicBezTo>
                    <a:pt x="6717" y="27490"/>
                    <a:pt x="4687" y="29094"/>
                    <a:pt x="3484" y="31299"/>
                  </a:cubicBezTo>
                  <a:cubicBezTo>
                    <a:pt x="0" y="37765"/>
                    <a:pt x="6542" y="42126"/>
                    <a:pt x="12206" y="42828"/>
                  </a:cubicBezTo>
                  <a:cubicBezTo>
                    <a:pt x="14297" y="43083"/>
                    <a:pt x="16395" y="43197"/>
                    <a:pt x="18495" y="43197"/>
                  </a:cubicBezTo>
                  <a:cubicBezTo>
                    <a:pt x="24047" y="43197"/>
                    <a:pt x="29608" y="42395"/>
                    <a:pt x="35063" y="41249"/>
                  </a:cubicBezTo>
                  <a:cubicBezTo>
                    <a:pt x="41705" y="39846"/>
                    <a:pt x="48221" y="37941"/>
                    <a:pt x="54562" y="35535"/>
                  </a:cubicBezTo>
                  <a:cubicBezTo>
                    <a:pt x="54186" y="33705"/>
                    <a:pt x="53785" y="31876"/>
                    <a:pt x="53409" y="30046"/>
                  </a:cubicBezTo>
                  <a:lnTo>
                    <a:pt x="53409" y="30046"/>
                  </a:lnTo>
                  <a:lnTo>
                    <a:pt x="56692" y="34708"/>
                  </a:lnTo>
                  <a:cubicBezTo>
                    <a:pt x="57093" y="34532"/>
                    <a:pt x="57494" y="34382"/>
                    <a:pt x="57895" y="34206"/>
                  </a:cubicBezTo>
                  <a:cubicBezTo>
                    <a:pt x="57344" y="32201"/>
                    <a:pt x="56793" y="30196"/>
                    <a:pt x="56266" y="28191"/>
                  </a:cubicBezTo>
                  <a:lnTo>
                    <a:pt x="56266" y="28191"/>
                  </a:lnTo>
                  <a:cubicBezTo>
                    <a:pt x="57595" y="29820"/>
                    <a:pt x="58823" y="31550"/>
                    <a:pt x="59976" y="33354"/>
                  </a:cubicBezTo>
                  <a:cubicBezTo>
                    <a:pt x="60126" y="33279"/>
                    <a:pt x="60276" y="33204"/>
                    <a:pt x="60427" y="33154"/>
                  </a:cubicBezTo>
                  <a:cubicBezTo>
                    <a:pt x="68146" y="29795"/>
                    <a:pt x="75665" y="25610"/>
                    <a:pt x="81705" y="19795"/>
                  </a:cubicBezTo>
                  <a:cubicBezTo>
                    <a:pt x="80753" y="18642"/>
                    <a:pt x="79775" y="17490"/>
                    <a:pt x="78823" y="16337"/>
                  </a:cubicBezTo>
                  <a:lnTo>
                    <a:pt x="78823" y="16337"/>
                  </a:lnTo>
                  <a:cubicBezTo>
                    <a:pt x="80151" y="17164"/>
                    <a:pt x="81530" y="17916"/>
                    <a:pt x="82958" y="18567"/>
                  </a:cubicBezTo>
                  <a:cubicBezTo>
                    <a:pt x="83209" y="18292"/>
                    <a:pt x="83485" y="18041"/>
                    <a:pt x="83735" y="17765"/>
                  </a:cubicBezTo>
                  <a:cubicBezTo>
                    <a:pt x="82858" y="16938"/>
                    <a:pt x="82006" y="16136"/>
                    <a:pt x="81129" y="15309"/>
                  </a:cubicBezTo>
                  <a:cubicBezTo>
                    <a:pt x="80602" y="14808"/>
                    <a:pt x="80026" y="14106"/>
                    <a:pt x="80277" y="13429"/>
                  </a:cubicBezTo>
                  <a:lnTo>
                    <a:pt x="80277" y="13429"/>
                  </a:lnTo>
                  <a:cubicBezTo>
                    <a:pt x="82131" y="13981"/>
                    <a:pt x="83961" y="14632"/>
                    <a:pt x="85765" y="15334"/>
                  </a:cubicBezTo>
                  <a:cubicBezTo>
                    <a:pt x="86542" y="14231"/>
                    <a:pt x="87219" y="13079"/>
                    <a:pt x="87695" y="11800"/>
                  </a:cubicBezTo>
                  <a:cubicBezTo>
                    <a:pt x="88497" y="9570"/>
                    <a:pt x="88522" y="6938"/>
                    <a:pt x="87294" y="4908"/>
                  </a:cubicBezTo>
                  <a:cubicBezTo>
                    <a:pt x="85765" y="2377"/>
                    <a:pt x="82683" y="1224"/>
                    <a:pt x="79775" y="647"/>
                  </a:cubicBezTo>
                  <a:cubicBezTo>
                    <a:pt x="77493" y="202"/>
                    <a:pt x="75182" y="0"/>
                    <a:pt x="728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3" name="CustomShape 42"/>
            <p:cNvSpPr/>
            <p:nvPr/>
          </p:nvSpPr>
          <p:spPr>
            <a:xfrm rot="260400">
              <a:off x="3819600" y="4101840"/>
              <a:ext cx="62280" cy="86400"/>
            </a:xfrm>
            <a:custGeom>
              <a:avLst/>
              <a:gdLst/>
              <a:ahLst/>
              <a:rect l="l" t="t" r="r" b="b"/>
              <a:pathLst>
                <a:path w="2933" h="4061">
                  <a:moveTo>
                    <a:pt x="2857" y="4061"/>
                  </a:moveTo>
                  <a:cubicBezTo>
                    <a:pt x="1905" y="2707"/>
                    <a:pt x="953" y="1354"/>
                    <a:pt x="0" y="1"/>
                  </a:cubicBezTo>
                  <a:lnTo>
                    <a:pt x="0" y="1"/>
                  </a:lnTo>
                  <a:cubicBezTo>
                    <a:pt x="953" y="1354"/>
                    <a:pt x="1905" y="2707"/>
                    <a:pt x="2857" y="4061"/>
                  </a:cubicBezTo>
                  <a:cubicBezTo>
                    <a:pt x="2883" y="4036"/>
                    <a:pt x="2908" y="4036"/>
                    <a:pt x="2933" y="4036"/>
                  </a:cubicBezTo>
                  <a:cubicBezTo>
                    <a:pt x="2908" y="4036"/>
                    <a:pt x="2883" y="4036"/>
                    <a:pt x="2857" y="4061"/>
                  </a:cubicBezTo>
                  <a:close/>
                </a:path>
              </a:pathLst>
            </a:custGeom>
            <a:solidFill>
              <a:srgbClr val="a4aed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4" name="CustomShape 43"/>
            <p:cNvSpPr/>
            <p:nvPr/>
          </p:nvSpPr>
          <p:spPr>
            <a:xfrm rot="260400">
              <a:off x="3814560" y="4086360"/>
              <a:ext cx="8640" cy="12600"/>
            </a:xfrm>
            <a:custGeom>
              <a:avLst/>
              <a:gdLst/>
              <a:ahLst/>
              <a:rect l="l" t="t" r="r" b="b"/>
              <a:pathLst>
                <a:path w="427" h="602">
                  <a:moveTo>
                    <a:pt x="426" y="602"/>
                  </a:moveTo>
                  <a:cubicBezTo>
                    <a:pt x="301" y="401"/>
                    <a:pt x="151" y="201"/>
                    <a:pt x="0" y="0"/>
                  </a:cubicBezTo>
                  <a:cubicBezTo>
                    <a:pt x="50" y="150"/>
                    <a:pt x="75" y="301"/>
                    <a:pt x="100" y="476"/>
                  </a:cubicBezTo>
                  <a:cubicBezTo>
                    <a:pt x="75" y="301"/>
                    <a:pt x="50" y="150"/>
                    <a:pt x="0" y="0"/>
                  </a:cubicBezTo>
                  <a:cubicBezTo>
                    <a:pt x="151" y="201"/>
                    <a:pt x="301" y="401"/>
                    <a:pt x="426" y="602"/>
                  </a:cubicBezTo>
                  <a:lnTo>
                    <a:pt x="426" y="602"/>
                  </a:lnTo>
                  <a:close/>
                </a:path>
              </a:pathLst>
            </a:custGeom>
            <a:solidFill>
              <a:srgbClr val="8374a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5" name="CustomShape 44"/>
            <p:cNvSpPr/>
            <p:nvPr/>
          </p:nvSpPr>
          <p:spPr>
            <a:xfrm rot="260400">
              <a:off x="3898080" y="4156560"/>
              <a:ext cx="6480" cy="24840"/>
            </a:xfrm>
            <a:custGeom>
              <a:avLst/>
              <a:gdLst/>
              <a:ahLst/>
              <a:rect l="l" t="t" r="r" b="b"/>
              <a:pathLst>
                <a:path w="327" h="1179">
                  <a:moveTo>
                    <a:pt x="326" y="1178"/>
                  </a:moveTo>
                  <a:cubicBezTo>
                    <a:pt x="226" y="803"/>
                    <a:pt x="101" y="402"/>
                    <a:pt x="1" y="1"/>
                  </a:cubicBezTo>
                  <a:lnTo>
                    <a:pt x="1" y="1"/>
                  </a:lnTo>
                  <a:cubicBezTo>
                    <a:pt x="101" y="402"/>
                    <a:pt x="226" y="803"/>
                    <a:pt x="326" y="1178"/>
                  </a:cubicBezTo>
                  <a:lnTo>
                    <a:pt x="326" y="1178"/>
                  </a:lnTo>
                  <a:close/>
                </a:path>
              </a:pathLst>
            </a:custGeom>
            <a:solidFill>
              <a:srgbClr val="8374a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6" name="CustomShape 45"/>
            <p:cNvSpPr/>
            <p:nvPr/>
          </p:nvSpPr>
          <p:spPr>
            <a:xfrm rot="260400">
              <a:off x="3875040" y="4052520"/>
              <a:ext cx="38160" cy="102960"/>
            </a:xfrm>
            <a:custGeom>
              <a:avLst/>
              <a:gdLst/>
              <a:ahLst/>
              <a:rect l="l" t="t" r="r" b="b"/>
              <a:pathLst>
                <a:path w="1805" h="4838">
                  <a:moveTo>
                    <a:pt x="1304" y="4838"/>
                  </a:moveTo>
                  <a:cubicBezTo>
                    <a:pt x="878" y="3234"/>
                    <a:pt x="426" y="1604"/>
                    <a:pt x="0" y="0"/>
                  </a:cubicBezTo>
                  <a:cubicBezTo>
                    <a:pt x="627" y="777"/>
                    <a:pt x="1228" y="1554"/>
                    <a:pt x="1805" y="2381"/>
                  </a:cubicBezTo>
                  <a:lnTo>
                    <a:pt x="1805" y="2381"/>
                  </a:lnTo>
                  <a:cubicBezTo>
                    <a:pt x="1228" y="1554"/>
                    <a:pt x="627" y="777"/>
                    <a:pt x="0" y="0"/>
                  </a:cubicBezTo>
                  <a:cubicBezTo>
                    <a:pt x="426" y="1604"/>
                    <a:pt x="878" y="3234"/>
                    <a:pt x="1304" y="4838"/>
                  </a:cubicBezTo>
                  <a:lnTo>
                    <a:pt x="1304" y="4838"/>
                  </a:lnTo>
                  <a:close/>
                </a:path>
              </a:pathLst>
            </a:custGeom>
            <a:solidFill>
              <a:srgbClr val="a4aed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7" name="CustomShape 46"/>
            <p:cNvSpPr/>
            <p:nvPr/>
          </p:nvSpPr>
          <p:spPr>
            <a:xfrm rot="260400">
              <a:off x="4435560" y="3597840"/>
              <a:ext cx="131400" cy="293400"/>
            </a:xfrm>
            <a:custGeom>
              <a:avLst/>
              <a:gdLst/>
              <a:ahLst/>
              <a:rect l="l" t="t" r="r" b="b"/>
              <a:pathLst>
                <a:path w="6167" h="13736">
                  <a:moveTo>
                    <a:pt x="1830" y="13735"/>
                  </a:moveTo>
                  <a:lnTo>
                    <a:pt x="1830" y="13735"/>
                  </a:lnTo>
                  <a:cubicBezTo>
                    <a:pt x="1956" y="13610"/>
                    <a:pt x="2081" y="13460"/>
                    <a:pt x="2231" y="13334"/>
                  </a:cubicBezTo>
                  <a:cubicBezTo>
                    <a:pt x="2081" y="13460"/>
                    <a:pt x="1956" y="13610"/>
                    <a:pt x="1830" y="13735"/>
                  </a:cubicBezTo>
                  <a:close/>
                  <a:moveTo>
                    <a:pt x="2607" y="12933"/>
                  </a:moveTo>
                  <a:cubicBezTo>
                    <a:pt x="1730" y="12106"/>
                    <a:pt x="878" y="11304"/>
                    <a:pt x="1" y="10477"/>
                  </a:cubicBezTo>
                  <a:cubicBezTo>
                    <a:pt x="878" y="11304"/>
                    <a:pt x="1730" y="12106"/>
                    <a:pt x="2607" y="12933"/>
                  </a:cubicBezTo>
                  <a:lnTo>
                    <a:pt x="2607" y="12933"/>
                  </a:lnTo>
                  <a:close/>
                  <a:moveTo>
                    <a:pt x="6166" y="76"/>
                  </a:moveTo>
                  <a:lnTo>
                    <a:pt x="6141" y="51"/>
                  </a:lnTo>
                  <a:lnTo>
                    <a:pt x="6166" y="76"/>
                  </a:lnTo>
                  <a:close/>
                  <a:moveTo>
                    <a:pt x="6141" y="51"/>
                  </a:moveTo>
                  <a:cubicBezTo>
                    <a:pt x="6141" y="51"/>
                    <a:pt x="6141" y="51"/>
                    <a:pt x="6141" y="26"/>
                  </a:cubicBezTo>
                  <a:cubicBezTo>
                    <a:pt x="6141" y="51"/>
                    <a:pt x="6141" y="51"/>
                    <a:pt x="6141" y="51"/>
                  </a:cubicBezTo>
                  <a:close/>
                  <a:moveTo>
                    <a:pt x="6141" y="26"/>
                  </a:moveTo>
                  <a:cubicBezTo>
                    <a:pt x="6141" y="26"/>
                    <a:pt x="6116" y="26"/>
                    <a:pt x="6116" y="26"/>
                  </a:cubicBezTo>
                  <a:cubicBezTo>
                    <a:pt x="6116" y="26"/>
                    <a:pt x="6141" y="26"/>
                    <a:pt x="6141" y="26"/>
                  </a:cubicBezTo>
                  <a:close/>
                  <a:moveTo>
                    <a:pt x="6116" y="26"/>
                  </a:moveTo>
                  <a:cubicBezTo>
                    <a:pt x="6116" y="1"/>
                    <a:pt x="6116" y="1"/>
                    <a:pt x="6116" y="1"/>
                  </a:cubicBezTo>
                  <a:cubicBezTo>
                    <a:pt x="6116" y="1"/>
                    <a:pt x="6116" y="1"/>
                    <a:pt x="6116" y="26"/>
                  </a:cubicBezTo>
                  <a:close/>
                  <a:moveTo>
                    <a:pt x="6116" y="1"/>
                  </a:moveTo>
                  <a:cubicBezTo>
                    <a:pt x="6116" y="1"/>
                    <a:pt x="6116" y="1"/>
                    <a:pt x="6116" y="1"/>
                  </a:cubicBezTo>
                  <a:cubicBezTo>
                    <a:pt x="6116" y="1"/>
                    <a:pt x="6116" y="1"/>
                    <a:pt x="6116" y="1"/>
                  </a:cubicBezTo>
                  <a:close/>
                </a:path>
              </a:pathLst>
            </a:custGeom>
            <a:solidFill>
              <a:srgbClr val="fef5ea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8" name="CustomShape 47"/>
            <p:cNvSpPr/>
            <p:nvPr/>
          </p:nvSpPr>
          <p:spPr>
            <a:xfrm rot="260400">
              <a:off x="2915280" y="4295160"/>
              <a:ext cx="91800" cy="6480"/>
            </a:xfrm>
            <a:custGeom>
              <a:avLst/>
              <a:gdLst/>
              <a:ahLst/>
              <a:rect l="l" t="t" r="r" b="b"/>
              <a:pathLst>
                <a:path w="4311" h="326">
                  <a:moveTo>
                    <a:pt x="0" y="0"/>
                  </a:moveTo>
                  <a:lnTo>
                    <a:pt x="0" y="0"/>
                  </a:lnTo>
                  <a:cubicBezTo>
                    <a:pt x="542" y="67"/>
                    <a:pt x="1087" y="122"/>
                    <a:pt x="1634" y="169"/>
                  </a:cubicBezTo>
                  <a:lnTo>
                    <a:pt x="1634" y="169"/>
                  </a:lnTo>
                  <a:cubicBezTo>
                    <a:pt x="1084" y="120"/>
                    <a:pt x="537" y="60"/>
                    <a:pt x="0" y="0"/>
                  </a:cubicBezTo>
                  <a:close/>
                  <a:moveTo>
                    <a:pt x="1634" y="169"/>
                  </a:moveTo>
                  <a:cubicBezTo>
                    <a:pt x="2000" y="201"/>
                    <a:pt x="2368" y="229"/>
                    <a:pt x="2736" y="250"/>
                  </a:cubicBezTo>
                  <a:lnTo>
                    <a:pt x="2736" y="250"/>
                  </a:lnTo>
                  <a:cubicBezTo>
                    <a:pt x="2368" y="227"/>
                    <a:pt x="2001" y="200"/>
                    <a:pt x="1634" y="169"/>
                  </a:cubicBezTo>
                  <a:close/>
                  <a:moveTo>
                    <a:pt x="2736" y="250"/>
                  </a:moveTo>
                  <a:lnTo>
                    <a:pt x="2736" y="250"/>
                  </a:lnTo>
                  <a:cubicBezTo>
                    <a:pt x="2949" y="263"/>
                    <a:pt x="3163" y="275"/>
                    <a:pt x="3377" y="286"/>
                  </a:cubicBezTo>
                  <a:lnTo>
                    <a:pt x="3377" y="286"/>
                  </a:lnTo>
                  <a:cubicBezTo>
                    <a:pt x="3328" y="283"/>
                    <a:pt x="3280" y="279"/>
                    <a:pt x="3233" y="276"/>
                  </a:cubicBezTo>
                  <a:cubicBezTo>
                    <a:pt x="3083" y="276"/>
                    <a:pt x="2907" y="251"/>
                    <a:pt x="2757" y="251"/>
                  </a:cubicBezTo>
                  <a:cubicBezTo>
                    <a:pt x="2750" y="250"/>
                    <a:pt x="2743" y="250"/>
                    <a:pt x="2736" y="250"/>
                  </a:cubicBezTo>
                  <a:close/>
                  <a:moveTo>
                    <a:pt x="3377" y="286"/>
                  </a:moveTo>
                  <a:cubicBezTo>
                    <a:pt x="3685" y="307"/>
                    <a:pt x="4007" y="326"/>
                    <a:pt x="4311" y="326"/>
                  </a:cubicBezTo>
                  <a:cubicBezTo>
                    <a:pt x="4000" y="315"/>
                    <a:pt x="3689" y="302"/>
                    <a:pt x="3377" y="286"/>
                  </a:cubicBezTo>
                  <a:close/>
                </a:path>
              </a:pathLst>
            </a:custGeom>
            <a:solidFill>
              <a:srgbClr val="f6866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9" name="CustomShape 48"/>
            <p:cNvSpPr/>
            <p:nvPr/>
          </p:nvSpPr>
          <p:spPr>
            <a:xfrm rot="260400">
              <a:off x="2894400" y="4287960"/>
              <a:ext cx="20520" cy="2880"/>
            </a:xfrm>
            <a:custGeom>
              <a:avLst/>
              <a:gdLst/>
              <a:ahLst/>
              <a:rect l="l" t="t" r="r" b="b"/>
              <a:pathLst>
                <a:path w="978" h="152">
                  <a:moveTo>
                    <a:pt x="978" y="151"/>
                  </a:moveTo>
                  <a:cubicBezTo>
                    <a:pt x="978" y="151"/>
                    <a:pt x="978" y="151"/>
                    <a:pt x="978" y="151"/>
                  </a:cubicBezTo>
                  <a:cubicBezTo>
                    <a:pt x="978" y="151"/>
                    <a:pt x="978" y="151"/>
                    <a:pt x="978" y="151"/>
                  </a:cubicBezTo>
                  <a:close/>
                  <a:moveTo>
                    <a:pt x="978" y="151"/>
                  </a:moveTo>
                  <a:cubicBezTo>
                    <a:pt x="978" y="151"/>
                    <a:pt x="978" y="151"/>
                    <a:pt x="953" y="151"/>
                  </a:cubicBezTo>
                  <a:cubicBezTo>
                    <a:pt x="978" y="151"/>
                    <a:pt x="978" y="151"/>
                    <a:pt x="978" y="151"/>
                  </a:cubicBezTo>
                  <a:close/>
                  <a:moveTo>
                    <a:pt x="953" y="151"/>
                  </a:moveTo>
                  <a:cubicBezTo>
                    <a:pt x="652" y="101"/>
                    <a:pt x="326" y="51"/>
                    <a:pt x="26" y="1"/>
                  </a:cubicBezTo>
                  <a:cubicBezTo>
                    <a:pt x="326" y="51"/>
                    <a:pt x="652" y="101"/>
                    <a:pt x="953" y="151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6866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10" name="CustomShape 49"/>
            <p:cNvSpPr/>
            <p:nvPr/>
          </p:nvSpPr>
          <p:spPr>
            <a:xfrm rot="260400">
              <a:off x="4386960" y="3598560"/>
              <a:ext cx="207000" cy="275760"/>
            </a:xfrm>
            <a:custGeom>
              <a:avLst/>
              <a:gdLst/>
              <a:ahLst/>
              <a:rect l="l" t="t" r="r" b="b"/>
              <a:pathLst>
                <a:path w="9701" h="12908">
                  <a:moveTo>
                    <a:pt x="2582" y="12907"/>
                  </a:moveTo>
                  <a:cubicBezTo>
                    <a:pt x="1705" y="12456"/>
                    <a:pt x="853" y="11955"/>
                    <a:pt x="1" y="11429"/>
                  </a:cubicBezTo>
                  <a:lnTo>
                    <a:pt x="1" y="11429"/>
                  </a:lnTo>
                  <a:cubicBezTo>
                    <a:pt x="853" y="11955"/>
                    <a:pt x="1705" y="12456"/>
                    <a:pt x="2582" y="12907"/>
                  </a:cubicBezTo>
                  <a:close/>
                  <a:moveTo>
                    <a:pt x="8873" y="6892"/>
                  </a:moveTo>
                  <a:lnTo>
                    <a:pt x="8873" y="6892"/>
                  </a:lnTo>
                  <a:cubicBezTo>
                    <a:pt x="9675" y="4662"/>
                    <a:pt x="9700" y="2030"/>
                    <a:pt x="8472" y="0"/>
                  </a:cubicBezTo>
                  <a:cubicBezTo>
                    <a:pt x="9700" y="2030"/>
                    <a:pt x="9675" y="4662"/>
                    <a:pt x="8873" y="6892"/>
                  </a:cubicBezTo>
                  <a:lnTo>
                    <a:pt x="8873" y="6892"/>
                  </a:lnTo>
                  <a:close/>
                </a:path>
              </a:pathLst>
            </a:custGeom>
            <a:solidFill>
              <a:srgbClr val="fef5ea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11" name="CustomShape 50"/>
            <p:cNvSpPr/>
            <p:nvPr/>
          </p:nvSpPr>
          <p:spPr>
            <a:xfrm rot="260400">
              <a:off x="2293560" y="4210200"/>
              <a:ext cx="132120" cy="164880"/>
            </a:xfrm>
            <a:custGeom>
              <a:avLst/>
              <a:gdLst/>
              <a:ahLst/>
              <a:rect l="l" t="t" r="r" b="b"/>
              <a:pathLst>
                <a:path w="6191" h="7721">
                  <a:moveTo>
                    <a:pt x="3033" y="0"/>
                  </a:moveTo>
                  <a:lnTo>
                    <a:pt x="2983" y="26"/>
                  </a:lnTo>
                  <a:cubicBezTo>
                    <a:pt x="953" y="903"/>
                    <a:pt x="0" y="3259"/>
                    <a:pt x="877" y="5289"/>
                  </a:cubicBezTo>
                  <a:cubicBezTo>
                    <a:pt x="1533" y="6805"/>
                    <a:pt x="3014" y="7721"/>
                    <a:pt x="4567" y="7721"/>
                  </a:cubicBezTo>
                  <a:cubicBezTo>
                    <a:pt x="5093" y="7721"/>
                    <a:pt x="5627" y="7616"/>
                    <a:pt x="6141" y="7394"/>
                  </a:cubicBezTo>
                  <a:lnTo>
                    <a:pt x="6191" y="7394"/>
                  </a:lnTo>
                  <a:lnTo>
                    <a:pt x="30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12" name="CustomShape 51"/>
            <p:cNvSpPr/>
            <p:nvPr/>
          </p:nvSpPr>
          <p:spPr>
            <a:xfrm rot="260400">
              <a:off x="2406240" y="3508920"/>
              <a:ext cx="2113920" cy="895680"/>
            </a:xfrm>
            <a:custGeom>
              <a:avLst/>
              <a:gdLst/>
              <a:ahLst/>
              <a:rect l="l" t="t" r="r" b="b"/>
              <a:pathLst>
                <a:path w="98873" h="41906">
                  <a:moveTo>
                    <a:pt x="98873" y="1"/>
                  </a:moveTo>
                  <a:cubicBezTo>
                    <a:pt x="82432" y="6367"/>
                    <a:pt x="65840" y="12256"/>
                    <a:pt x="49299" y="18296"/>
                  </a:cubicBezTo>
                  <a:cubicBezTo>
                    <a:pt x="41003" y="21329"/>
                    <a:pt x="32732" y="24387"/>
                    <a:pt x="24512" y="27595"/>
                  </a:cubicBezTo>
                  <a:cubicBezTo>
                    <a:pt x="16291" y="30803"/>
                    <a:pt x="8095" y="34136"/>
                    <a:pt x="0" y="37770"/>
                  </a:cubicBezTo>
                  <a:lnTo>
                    <a:pt x="1980" y="41906"/>
                  </a:lnTo>
                  <a:cubicBezTo>
                    <a:pt x="9800" y="37971"/>
                    <a:pt x="17795" y="34312"/>
                    <a:pt x="25840" y="30778"/>
                  </a:cubicBezTo>
                  <a:cubicBezTo>
                    <a:pt x="33885" y="27219"/>
                    <a:pt x="41980" y="23810"/>
                    <a:pt x="50126" y="20427"/>
                  </a:cubicBezTo>
                  <a:cubicBezTo>
                    <a:pt x="66391" y="13685"/>
                    <a:pt x="82732" y="7068"/>
                    <a:pt x="988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13" name="CustomShape 52"/>
            <p:cNvSpPr/>
            <p:nvPr/>
          </p:nvSpPr>
          <p:spPr>
            <a:xfrm rot="260400">
              <a:off x="2331360" y="4136760"/>
              <a:ext cx="213480" cy="277920"/>
            </a:xfrm>
            <a:custGeom>
              <a:avLst/>
              <a:gdLst/>
              <a:ahLst/>
              <a:rect l="l" t="t" r="r" b="b"/>
              <a:pathLst>
                <a:path w="10001" h="13008">
                  <a:moveTo>
                    <a:pt x="5414" y="0"/>
                  </a:moveTo>
                  <a:lnTo>
                    <a:pt x="1" y="2331"/>
                  </a:lnTo>
                  <a:lnTo>
                    <a:pt x="4587" y="13008"/>
                  </a:lnTo>
                  <a:lnTo>
                    <a:pt x="10001" y="10702"/>
                  </a:lnTo>
                  <a:lnTo>
                    <a:pt x="54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14" name="CustomShape 53"/>
            <p:cNvSpPr/>
            <p:nvPr/>
          </p:nvSpPr>
          <p:spPr>
            <a:xfrm rot="260400">
              <a:off x="2068560" y="4231440"/>
              <a:ext cx="294480" cy="203040"/>
            </a:xfrm>
            <a:custGeom>
              <a:avLst/>
              <a:gdLst/>
              <a:ahLst/>
              <a:rect l="l" t="t" r="r" b="b"/>
              <a:pathLst>
                <a:path w="13785" h="9512">
                  <a:moveTo>
                    <a:pt x="9113" y="0"/>
                  </a:moveTo>
                  <a:cubicBezTo>
                    <a:pt x="8009" y="0"/>
                    <a:pt x="6909" y="430"/>
                    <a:pt x="6141" y="1216"/>
                  </a:cubicBezTo>
                  <a:cubicBezTo>
                    <a:pt x="5364" y="1968"/>
                    <a:pt x="4938" y="2996"/>
                    <a:pt x="4386" y="3923"/>
                  </a:cubicBezTo>
                  <a:cubicBezTo>
                    <a:pt x="3384" y="5577"/>
                    <a:pt x="1680" y="6730"/>
                    <a:pt x="0" y="7682"/>
                  </a:cubicBezTo>
                  <a:lnTo>
                    <a:pt x="727" y="9512"/>
                  </a:lnTo>
                  <a:cubicBezTo>
                    <a:pt x="1630" y="9061"/>
                    <a:pt x="2629" y="8910"/>
                    <a:pt x="3633" y="8910"/>
                  </a:cubicBezTo>
                  <a:cubicBezTo>
                    <a:pt x="4078" y="8910"/>
                    <a:pt x="4524" y="8939"/>
                    <a:pt x="4963" y="8986"/>
                  </a:cubicBezTo>
                  <a:cubicBezTo>
                    <a:pt x="6099" y="9085"/>
                    <a:pt x="7250" y="9280"/>
                    <a:pt x="8393" y="9280"/>
                  </a:cubicBezTo>
                  <a:cubicBezTo>
                    <a:pt x="8687" y="9280"/>
                    <a:pt x="8981" y="9267"/>
                    <a:pt x="9274" y="9236"/>
                  </a:cubicBezTo>
                  <a:cubicBezTo>
                    <a:pt x="10702" y="9111"/>
                    <a:pt x="12181" y="8459"/>
                    <a:pt x="12883" y="7181"/>
                  </a:cubicBezTo>
                  <a:cubicBezTo>
                    <a:pt x="13785" y="5577"/>
                    <a:pt x="12933" y="1091"/>
                    <a:pt x="10426" y="214"/>
                  </a:cubicBezTo>
                  <a:cubicBezTo>
                    <a:pt x="10002" y="70"/>
                    <a:pt x="9557" y="0"/>
                    <a:pt x="91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15" name="CustomShape 54"/>
            <p:cNvSpPr/>
            <p:nvPr/>
          </p:nvSpPr>
          <p:spPr>
            <a:xfrm rot="260400">
              <a:off x="2070360" y="4340880"/>
              <a:ext cx="154080" cy="71640"/>
            </a:xfrm>
            <a:custGeom>
              <a:avLst/>
              <a:gdLst/>
              <a:ahLst/>
              <a:rect l="l" t="t" r="r" b="b"/>
              <a:pathLst>
                <a:path w="7220" h="3360">
                  <a:moveTo>
                    <a:pt x="7019" y="1"/>
                  </a:moveTo>
                  <a:lnTo>
                    <a:pt x="1" y="2908"/>
                  </a:lnTo>
                  <a:lnTo>
                    <a:pt x="176" y="3359"/>
                  </a:lnTo>
                  <a:lnTo>
                    <a:pt x="7219" y="477"/>
                  </a:lnTo>
                  <a:lnTo>
                    <a:pt x="70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16" name="CustomShape 55"/>
            <p:cNvSpPr/>
            <p:nvPr/>
          </p:nvSpPr>
          <p:spPr>
            <a:xfrm rot="260400">
              <a:off x="2177280" y="4312080"/>
              <a:ext cx="91800" cy="81000"/>
            </a:xfrm>
            <a:custGeom>
              <a:avLst/>
              <a:gdLst/>
              <a:ahLst/>
              <a:rect l="l" t="t" r="r" b="b"/>
              <a:pathLst>
                <a:path w="4312" h="3813">
                  <a:moveTo>
                    <a:pt x="2163" y="1"/>
                  </a:moveTo>
                  <a:cubicBezTo>
                    <a:pt x="1919" y="1"/>
                    <a:pt x="1670" y="48"/>
                    <a:pt x="1429" y="147"/>
                  </a:cubicBezTo>
                  <a:cubicBezTo>
                    <a:pt x="451" y="548"/>
                    <a:pt x="0" y="1651"/>
                    <a:pt x="376" y="2628"/>
                  </a:cubicBezTo>
                  <a:cubicBezTo>
                    <a:pt x="682" y="3373"/>
                    <a:pt x="1410" y="3813"/>
                    <a:pt x="2172" y="3813"/>
                  </a:cubicBezTo>
                  <a:cubicBezTo>
                    <a:pt x="2410" y="3813"/>
                    <a:pt x="2650" y="3770"/>
                    <a:pt x="2882" y="3681"/>
                  </a:cubicBezTo>
                  <a:cubicBezTo>
                    <a:pt x="3835" y="3280"/>
                    <a:pt x="4311" y="2152"/>
                    <a:pt x="3910" y="1175"/>
                  </a:cubicBezTo>
                  <a:cubicBezTo>
                    <a:pt x="3608" y="438"/>
                    <a:pt x="2908" y="1"/>
                    <a:pt x="2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17" name="CustomShape 56"/>
            <p:cNvSpPr/>
            <p:nvPr/>
          </p:nvSpPr>
          <p:spPr>
            <a:xfrm rot="260400">
              <a:off x="2118240" y="4242960"/>
              <a:ext cx="187920" cy="128520"/>
            </a:xfrm>
            <a:custGeom>
              <a:avLst/>
              <a:gdLst/>
              <a:ahLst/>
              <a:rect l="l" t="t" r="r" b="b"/>
              <a:pathLst>
                <a:path w="8798" h="6035">
                  <a:moveTo>
                    <a:pt x="6663" y="1"/>
                  </a:moveTo>
                  <a:cubicBezTo>
                    <a:pt x="6471" y="1"/>
                    <a:pt x="6279" y="15"/>
                    <a:pt x="6091" y="45"/>
                  </a:cubicBezTo>
                  <a:cubicBezTo>
                    <a:pt x="5565" y="145"/>
                    <a:pt x="5114" y="421"/>
                    <a:pt x="4738" y="721"/>
                  </a:cubicBezTo>
                  <a:cubicBezTo>
                    <a:pt x="4362" y="1047"/>
                    <a:pt x="4011" y="1398"/>
                    <a:pt x="3710" y="1774"/>
                  </a:cubicBezTo>
                  <a:cubicBezTo>
                    <a:pt x="3384" y="2125"/>
                    <a:pt x="3109" y="2526"/>
                    <a:pt x="2833" y="2927"/>
                  </a:cubicBezTo>
                  <a:lnTo>
                    <a:pt x="2031" y="4105"/>
                  </a:lnTo>
                  <a:cubicBezTo>
                    <a:pt x="1755" y="4481"/>
                    <a:pt x="1455" y="4857"/>
                    <a:pt x="1129" y="5183"/>
                  </a:cubicBezTo>
                  <a:cubicBezTo>
                    <a:pt x="803" y="5533"/>
                    <a:pt x="452" y="5834"/>
                    <a:pt x="1" y="6035"/>
                  </a:cubicBezTo>
                  <a:lnTo>
                    <a:pt x="1" y="6035"/>
                  </a:lnTo>
                  <a:cubicBezTo>
                    <a:pt x="953" y="5759"/>
                    <a:pt x="1655" y="5032"/>
                    <a:pt x="2282" y="4305"/>
                  </a:cubicBezTo>
                  <a:cubicBezTo>
                    <a:pt x="2883" y="3528"/>
                    <a:pt x="3384" y="2751"/>
                    <a:pt x="4011" y="2025"/>
                  </a:cubicBezTo>
                  <a:cubicBezTo>
                    <a:pt x="4312" y="1674"/>
                    <a:pt x="4638" y="1323"/>
                    <a:pt x="4988" y="1022"/>
                  </a:cubicBezTo>
                  <a:cubicBezTo>
                    <a:pt x="5339" y="721"/>
                    <a:pt x="5715" y="471"/>
                    <a:pt x="6141" y="371"/>
                  </a:cubicBezTo>
                  <a:cubicBezTo>
                    <a:pt x="6442" y="304"/>
                    <a:pt x="6754" y="270"/>
                    <a:pt x="7062" y="270"/>
                  </a:cubicBezTo>
                  <a:cubicBezTo>
                    <a:pt x="7216" y="270"/>
                    <a:pt x="7369" y="279"/>
                    <a:pt x="7520" y="295"/>
                  </a:cubicBezTo>
                  <a:cubicBezTo>
                    <a:pt x="7971" y="345"/>
                    <a:pt x="8447" y="521"/>
                    <a:pt x="8798" y="847"/>
                  </a:cubicBezTo>
                  <a:cubicBezTo>
                    <a:pt x="8497" y="446"/>
                    <a:pt x="8021" y="220"/>
                    <a:pt x="7545" y="95"/>
                  </a:cubicBezTo>
                  <a:cubicBezTo>
                    <a:pt x="7256" y="34"/>
                    <a:pt x="6959" y="1"/>
                    <a:pt x="66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18" name="CustomShape 57"/>
            <p:cNvSpPr/>
            <p:nvPr/>
          </p:nvSpPr>
          <p:spPr>
            <a:xfrm rot="260400">
              <a:off x="2348280" y="4196520"/>
              <a:ext cx="87120" cy="190440"/>
            </a:xfrm>
            <a:custGeom>
              <a:avLst/>
              <a:gdLst/>
              <a:ahLst/>
              <a:rect l="l" t="t" r="r" b="b"/>
              <a:pathLst>
                <a:path w="4086" h="8923">
                  <a:moveTo>
                    <a:pt x="1" y="1"/>
                  </a:moveTo>
                  <a:cubicBezTo>
                    <a:pt x="527" y="1554"/>
                    <a:pt x="1179" y="3058"/>
                    <a:pt x="1855" y="4562"/>
                  </a:cubicBezTo>
                  <a:cubicBezTo>
                    <a:pt x="2532" y="6041"/>
                    <a:pt x="3234" y="7519"/>
                    <a:pt x="4086" y="8923"/>
                  </a:cubicBezTo>
                  <a:cubicBezTo>
                    <a:pt x="3535" y="7369"/>
                    <a:pt x="2908" y="5865"/>
                    <a:pt x="2231" y="4387"/>
                  </a:cubicBezTo>
                  <a:cubicBezTo>
                    <a:pt x="1530" y="2908"/>
                    <a:pt x="828" y="1429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19" name="TextShape 58"/>
          <p:cNvSpPr txBox="1"/>
          <p:nvPr/>
        </p:nvSpPr>
        <p:spPr>
          <a:xfrm>
            <a:off x="4875840" y="1717560"/>
            <a:ext cx="3900240" cy="10256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en" sz="38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Cognitive</a:t>
            </a:r>
            <a:br/>
            <a:r>
              <a:rPr b="1" lang="en" sz="38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Walkthrough</a:t>
            </a:r>
            <a:endParaRPr b="0" lang="pt-PT" sz="3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0" name="TextShape 59"/>
          <p:cNvSpPr txBox="1"/>
          <p:nvPr/>
        </p:nvSpPr>
        <p:spPr>
          <a:xfrm>
            <a:off x="6166080" y="2856600"/>
            <a:ext cx="2610000" cy="9734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7f694c"/>
                </a:solidFill>
                <a:latin typeface="Roboto"/>
                <a:ea typeface="Roboto"/>
              </a:rPr>
              <a:t>Selection of 2 tasks for users to perform and their analysis</a:t>
            </a:r>
            <a:endParaRPr b="0" lang="pt-PT" sz="1600" spc="-1" strike="noStrike">
              <a:latin typeface="Arial"/>
            </a:endParaRPr>
          </a:p>
        </p:txBody>
      </p:sp>
      <p:grpSp>
        <p:nvGrpSpPr>
          <p:cNvPr id="1021" name="Group 60"/>
          <p:cNvGrpSpPr/>
          <p:nvPr/>
        </p:nvGrpSpPr>
        <p:grpSpPr>
          <a:xfrm>
            <a:off x="3980520" y="558360"/>
            <a:ext cx="1795680" cy="1158480"/>
            <a:chOff x="3980520" y="558360"/>
            <a:chExt cx="1795680" cy="1158480"/>
          </a:xfrm>
        </p:grpSpPr>
        <p:sp>
          <p:nvSpPr>
            <p:cNvPr id="1022" name="CustomShape 61"/>
            <p:cNvSpPr/>
            <p:nvPr/>
          </p:nvSpPr>
          <p:spPr>
            <a:xfrm>
              <a:off x="3980520" y="824760"/>
              <a:ext cx="291600" cy="291600"/>
            </a:xfrm>
            <a:custGeom>
              <a:avLst/>
              <a:gdLst/>
              <a:ahLst/>
              <a:rect l="l" t="t" r="r" b="b"/>
              <a:pathLst>
                <a:path w="7994" h="7994">
                  <a:moveTo>
                    <a:pt x="3997" y="0"/>
                  </a:moveTo>
                  <a:cubicBezTo>
                    <a:pt x="3537" y="0"/>
                    <a:pt x="3160" y="377"/>
                    <a:pt x="3160" y="837"/>
                  </a:cubicBezTo>
                  <a:lnTo>
                    <a:pt x="3160" y="3160"/>
                  </a:lnTo>
                  <a:lnTo>
                    <a:pt x="858" y="3160"/>
                  </a:lnTo>
                  <a:cubicBezTo>
                    <a:pt x="377" y="3160"/>
                    <a:pt x="1" y="3536"/>
                    <a:pt x="1" y="3997"/>
                  </a:cubicBezTo>
                  <a:cubicBezTo>
                    <a:pt x="1" y="4457"/>
                    <a:pt x="377" y="4834"/>
                    <a:pt x="858" y="4834"/>
                  </a:cubicBezTo>
                  <a:lnTo>
                    <a:pt x="3160" y="4834"/>
                  </a:lnTo>
                  <a:lnTo>
                    <a:pt x="3160" y="7156"/>
                  </a:lnTo>
                  <a:cubicBezTo>
                    <a:pt x="3160" y="7617"/>
                    <a:pt x="3537" y="7993"/>
                    <a:pt x="3997" y="7993"/>
                  </a:cubicBezTo>
                  <a:cubicBezTo>
                    <a:pt x="4457" y="7993"/>
                    <a:pt x="4855" y="7617"/>
                    <a:pt x="4855" y="7156"/>
                  </a:cubicBezTo>
                  <a:lnTo>
                    <a:pt x="4855" y="4834"/>
                  </a:lnTo>
                  <a:lnTo>
                    <a:pt x="7156" y="4834"/>
                  </a:lnTo>
                  <a:cubicBezTo>
                    <a:pt x="7617" y="4834"/>
                    <a:pt x="7993" y="4457"/>
                    <a:pt x="7993" y="3997"/>
                  </a:cubicBezTo>
                  <a:cubicBezTo>
                    <a:pt x="7993" y="3536"/>
                    <a:pt x="7617" y="3160"/>
                    <a:pt x="7156" y="3160"/>
                  </a:cubicBezTo>
                  <a:lnTo>
                    <a:pt x="4855" y="3160"/>
                  </a:lnTo>
                  <a:lnTo>
                    <a:pt x="4855" y="837"/>
                  </a:lnTo>
                  <a:cubicBezTo>
                    <a:pt x="4855" y="377"/>
                    <a:pt x="4457" y="0"/>
                    <a:pt x="3997" y="0"/>
                  </a:cubicBezTo>
                  <a:close/>
                </a:path>
              </a:pathLst>
            </a:custGeom>
            <a:solidFill>
              <a:srgbClr val="f4efe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23" name="CustomShape 62"/>
            <p:cNvSpPr/>
            <p:nvPr/>
          </p:nvSpPr>
          <p:spPr>
            <a:xfrm>
              <a:off x="5423040" y="558360"/>
              <a:ext cx="353160" cy="352800"/>
            </a:xfrm>
            <a:custGeom>
              <a:avLst/>
              <a:gdLst/>
              <a:ahLst/>
              <a:rect l="l" t="t" r="r" b="b"/>
              <a:pathLst>
                <a:path w="2931" h="2930">
                  <a:moveTo>
                    <a:pt x="1466" y="0"/>
                  </a:moveTo>
                  <a:cubicBezTo>
                    <a:pt x="1298" y="0"/>
                    <a:pt x="1152" y="147"/>
                    <a:pt x="1152" y="314"/>
                  </a:cubicBezTo>
                  <a:lnTo>
                    <a:pt x="1152" y="1172"/>
                  </a:lnTo>
                  <a:lnTo>
                    <a:pt x="315" y="1172"/>
                  </a:lnTo>
                  <a:cubicBezTo>
                    <a:pt x="147" y="1172"/>
                    <a:pt x="1" y="1298"/>
                    <a:pt x="1" y="1465"/>
                  </a:cubicBezTo>
                  <a:cubicBezTo>
                    <a:pt x="1" y="1632"/>
                    <a:pt x="147" y="1779"/>
                    <a:pt x="315" y="1779"/>
                  </a:cubicBezTo>
                  <a:lnTo>
                    <a:pt x="1152" y="1779"/>
                  </a:lnTo>
                  <a:lnTo>
                    <a:pt x="1152" y="2637"/>
                  </a:lnTo>
                  <a:cubicBezTo>
                    <a:pt x="1152" y="2804"/>
                    <a:pt x="1298" y="2930"/>
                    <a:pt x="1466" y="2930"/>
                  </a:cubicBezTo>
                  <a:cubicBezTo>
                    <a:pt x="1633" y="2930"/>
                    <a:pt x="1779" y="2804"/>
                    <a:pt x="1779" y="2637"/>
                  </a:cubicBezTo>
                  <a:lnTo>
                    <a:pt x="1779" y="1779"/>
                  </a:lnTo>
                  <a:lnTo>
                    <a:pt x="2616" y="1779"/>
                  </a:lnTo>
                  <a:cubicBezTo>
                    <a:pt x="2805" y="1779"/>
                    <a:pt x="2930" y="1632"/>
                    <a:pt x="2930" y="1465"/>
                  </a:cubicBezTo>
                  <a:cubicBezTo>
                    <a:pt x="2930" y="1298"/>
                    <a:pt x="2805" y="1172"/>
                    <a:pt x="2616" y="1172"/>
                  </a:cubicBezTo>
                  <a:lnTo>
                    <a:pt x="1779" y="1172"/>
                  </a:lnTo>
                  <a:lnTo>
                    <a:pt x="1779" y="314"/>
                  </a:lnTo>
                  <a:cubicBezTo>
                    <a:pt x="1779" y="147"/>
                    <a:pt x="1633" y="0"/>
                    <a:pt x="1466" y="0"/>
                  </a:cubicBezTo>
                  <a:close/>
                </a:path>
              </a:pathLst>
            </a:custGeom>
            <a:solidFill>
              <a:srgbClr val="f4efe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24" name="CustomShape 63"/>
            <p:cNvSpPr/>
            <p:nvPr/>
          </p:nvSpPr>
          <p:spPr>
            <a:xfrm>
              <a:off x="4676760" y="1140120"/>
              <a:ext cx="576720" cy="576720"/>
            </a:xfrm>
            <a:custGeom>
              <a:avLst/>
              <a:gdLst/>
              <a:ahLst/>
              <a:rect l="l" t="t" r="r" b="b"/>
              <a:pathLst>
                <a:path w="4207" h="4207">
                  <a:moveTo>
                    <a:pt x="2093" y="1"/>
                  </a:moveTo>
                  <a:cubicBezTo>
                    <a:pt x="1863" y="1"/>
                    <a:pt x="1654" y="210"/>
                    <a:pt x="1654" y="440"/>
                  </a:cubicBezTo>
                  <a:lnTo>
                    <a:pt x="1654" y="1675"/>
                  </a:lnTo>
                  <a:lnTo>
                    <a:pt x="440" y="1675"/>
                  </a:lnTo>
                  <a:cubicBezTo>
                    <a:pt x="189" y="1675"/>
                    <a:pt x="1" y="1863"/>
                    <a:pt x="1" y="2114"/>
                  </a:cubicBezTo>
                  <a:cubicBezTo>
                    <a:pt x="1" y="2344"/>
                    <a:pt x="189" y="2553"/>
                    <a:pt x="440" y="2553"/>
                  </a:cubicBezTo>
                  <a:lnTo>
                    <a:pt x="1654" y="2553"/>
                  </a:lnTo>
                  <a:lnTo>
                    <a:pt x="1654" y="3767"/>
                  </a:lnTo>
                  <a:cubicBezTo>
                    <a:pt x="1654" y="4018"/>
                    <a:pt x="1863" y="4206"/>
                    <a:pt x="2093" y="4206"/>
                  </a:cubicBezTo>
                  <a:cubicBezTo>
                    <a:pt x="2344" y="4206"/>
                    <a:pt x="2533" y="4018"/>
                    <a:pt x="2533" y="3767"/>
                  </a:cubicBezTo>
                  <a:lnTo>
                    <a:pt x="2533" y="2553"/>
                  </a:lnTo>
                  <a:lnTo>
                    <a:pt x="3767" y="2553"/>
                  </a:lnTo>
                  <a:cubicBezTo>
                    <a:pt x="3997" y="2553"/>
                    <a:pt x="4206" y="2344"/>
                    <a:pt x="4206" y="2114"/>
                  </a:cubicBezTo>
                  <a:cubicBezTo>
                    <a:pt x="4206" y="1863"/>
                    <a:pt x="4018" y="1675"/>
                    <a:pt x="3767" y="1675"/>
                  </a:cubicBezTo>
                  <a:lnTo>
                    <a:pt x="2533" y="1675"/>
                  </a:lnTo>
                  <a:lnTo>
                    <a:pt x="2533" y="440"/>
                  </a:lnTo>
                  <a:cubicBezTo>
                    <a:pt x="2533" y="210"/>
                    <a:pt x="2344" y="1"/>
                    <a:pt x="2093" y="1"/>
                  </a:cubicBezTo>
                  <a:close/>
                </a:path>
              </a:pathLst>
            </a:custGeom>
            <a:solidFill>
              <a:srgbClr val="f4efe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25" name="TextShape 64"/>
          <p:cNvSpPr txBox="1"/>
          <p:nvPr/>
        </p:nvSpPr>
        <p:spPr>
          <a:xfrm>
            <a:off x="1469520" y="1320480"/>
            <a:ext cx="1878120" cy="10533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6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03</a:t>
            </a:r>
            <a:endParaRPr b="0" lang="pt-PT" sz="6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0d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Shape 1"/>
          <p:cNvSpPr txBox="1"/>
          <p:nvPr/>
        </p:nvSpPr>
        <p:spPr>
          <a:xfrm>
            <a:off x="714240" y="685440"/>
            <a:ext cx="7715520" cy="365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32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Cognitive Walkthrough Tasks</a:t>
            </a:r>
            <a:endParaRPr b="0" lang="pt-PT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7" name="TextShape 2"/>
          <p:cNvSpPr txBox="1"/>
          <p:nvPr/>
        </p:nvSpPr>
        <p:spPr>
          <a:xfrm>
            <a:off x="1280520" y="1466640"/>
            <a:ext cx="3091680" cy="21135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4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01.</a:t>
            </a:r>
            <a:br/>
            <a:r>
              <a:rPr b="0" lang="en" sz="25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Adding a book to a personalized bookshelf</a:t>
            </a:r>
            <a:endParaRPr b="0" lang="pt-PT" sz="2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8" name="TextShape 3"/>
          <p:cNvSpPr txBox="1"/>
          <p:nvPr/>
        </p:nvSpPr>
        <p:spPr>
          <a:xfrm>
            <a:off x="5268960" y="1466640"/>
            <a:ext cx="3286080" cy="23346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4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02.</a:t>
            </a:r>
            <a:br/>
            <a:r>
              <a:rPr b="0" lang="en" sz="25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Search for list of books written by portuguese authors</a:t>
            </a:r>
            <a:endParaRPr b="0" lang="pt-PT" sz="25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029" name="Group 4"/>
          <p:cNvGrpSpPr/>
          <p:nvPr/>
        </p:nvGrpSpPr>
        <p:grpSpPr>
          <a:xfrm>
            <a:off x="3595320" y="3402720"/>
            <a:ext cx="1667160" cy="1100160"/>
            <a:chOff x="3595320" y="3402720"/>
            <a:chExt cx="1667160" cy="1100160"/>
          </a:xfrm>
        </p:grpSpPr>
        <p:sp>
          <p:nvSpPr>
            <p:cNvPr id="1030" name="CustomShape 5"/>
            <p:cNvSpPr/>
            <p:nvPr/>
          </p:nvSpPr>
          <p:spPr>
            <a:xfrm>
              <a:off x="5128920" y="4161960"/>
              <a:ext cx="65520" cy="72720"/>
            </a:xfrm>
            <a:custGeom>
              <a:avLst/>
              <a:gdLst/>
              <a:ahLst/>
              <a:rect l="l" t="t" r="r" b="b"/>
              <a:pathLst>
                <a:path w="6173" h="8074">
                  <a:moveTo>
                    <a:pt x="5939" y="1"/>
                  </a:moveTo>
                  <a:cubicBezTo>
                    <a:pt x="5772" y="34"/>
                    <a:pt x="1702" y="234"/>
                    <a:pt x="34" y="3270"/>
                  </a:cubicBezTo>
                  <a:cubicBezTo>
                    <a:pt x="1" y="3337"/>
                    <a:pt x="1" y="3403"/>
                    <a:pt x="1" y="3470"/>
                  </a:cubicBezTo>
                  <a:cubicBezTo>
                    <a:pt x="2002" y="7873"/>
                    <a:pt x="5538" y="8073"/>
                    <a:pt x="5705" y="8073"/>
                  </a:cubicBezTo>
                  <a:cubicBezTo>
                    <a:pt x="5805" y="8073"/>
                    <a:pt x="5905" y="8007"/>
                    <a:pt x="5905" y="7873"/>
                  </a:cubicBezTo>
                  <a:cubicBezTo>
                    <a:pt x="5905" y="7773"/>
                    <a:pt x="5838" y="7673"/>
                    <a:pt x="5705" y="7673"/>
                  </a:cubicBezTo>
                  <a:cubicBezTo>
                    <a:pt x="5672" y="7673"/>
                    <a:pt x="2336" y="7473"/>
                    <a:pt x="435" y="3370"/>
                  </a:cubicBezTo>
                  <a:cubicBezTo>
                    <a:pt x="2036" y="635"/>
                    <a:pt x="5939" y="435"/>
                    <a:pt x="5972" y="435"/>
                  </a:cubicBezTo>
                  <a:cubicBezTo>
                    <a:pt x="6072" y="435"/>
                    <a:pt x="6172" y="334"/>
                    <a:pt x="6172" y="201"/>
                  </a:cubicBezTo>
                  <a:cubicBezTo>
                    <a:pt x="6172" y="101"/>
                    <a:pt x="6072" y="1"/>
                    <a:pt x="5939" y="1"/>
                  </a:cubicBezTo>
                  <a:close/>
                </a:path>
              </a:pathLst>
            </a:custGeom>
            <a:solidFill>
              <a:srgbClr val="fff8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31" name="CustomShape 6"/>
            <p:cNvSpPr/>
            <p:nvPr/>
          </p:nvSpPr>
          <p:spPr>
            <a:xfrm>
              <a:off x="3617280" y="3466440"/>
              <a:ext cx="1256760" cy="864360"/>
            </a:xfrm>
            <a:custGeom>
              <a:avLst/>
              <a:gdLst/>
              <a:ahLst/>
              <a:rect l="l" t="t" r="r" b="b"/>
              <a:pathLst>
                <a:path w="118052" h="95569">
                  <a:moveTo>
                    <a:pt x="16179" y="1"/>
                  </a:moveTo>
                  <a:lnTo>
                    <a:pt x="0" y="71985"/>
                  </a:lnTo>
                  <a:lnTo>
                    <a:pt x="108211" y="95569"/>
                  </a:lnTo>
                  <a:lnTo>
                    <a:pt x="118051" y="22483"/>
                  </a:lnTo>
                  <a:lnTo>
                    <a:pt x="161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32" name="CustomShape 7"/>
            <p:cNvSpPr/>
            <p:nvPr/>
          </p:nvSpPr>
          <p:spPr>
            <a:xfrm>
              <a:off x="3606120" y="3412080"/>
              <a:ext cx="741960" cy="777240"/>
            </a:xfrm>
            <a:custGeom>
              <a:avLst/>
              <a:gdLst/>
              <a:ahLst/>
              <a:rect l="l" t="t" r="r" b="b"/>
              <a:pathLst>
                <a:path w="69717" h="85962">
                  <a:moveTo>
                    <a:pt x="16479" y="0"/>
                  </a:moveTo>
                  <a:lnTo>
                    <a:pt x="0" y="74120"/>
                  </a:lnTo>
                  <a:lnTo>
                    <a:pt x="53238" y="85962"/>
                  </a:lnTo>
                  <a:lnTo>
                    <a:pt x="69717" y="11842"/>
                  </a:lnTo>
                  <a:lnTo>
                    <a:pt x="164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33" name="CustomShape 8"/>
            <p:cNvSpPr/>
            <p:nvPr/>
          </p:nvSpPr>
          <p:spPr>
            <a:xfrm>
              <a:off x="4173120" y="3519000"/>
              <a:ext cx="741960" cy="777240"/>
            </a:xfrm>
            <a:custGeom>
              <a:avLst/>
              <a:gdLst/>
              <a:ahLst/>
              <a:rect l="l" t="t" r="r" b="b"/>
              <a:pathLst>
                <a:path w="69717" h="85963">
                  <a:moveTo>
                    <a:pt x="16445" y="1"/>
                  </a:moveTo>
                  <a:lnTo>
                    <a:pt x="0" y="74154"/>
                  </a:lnTo>
                  <a:lnTo>
                    <a:pt x="53238" y="85962"/>
                  </a:lnTo>
                  <a:lnTo>
                    <a:pt x="69717" y="11842"/>
                  </a:lnTo>
                  <a:lnTo>
                    <a:pt x="164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34" name="CustomShape 9"/>
            <p:cNvSpPr/>
            <p:nvPr/>
          </p:nvSpPr>
          <p:spPr>
            <a:xfrm>
              <a:off x="3753360" y="3402720"/>
              <a:ext cx="119520" cy="82800"/>
            </a:xfrm>
            <a:custGeom>
              <a:avLst/>
              <a:gdLst/>
              <a:ahLst/>
              <a:rect l="l" t="t" r="r" b="b"/>
              <a:pathLst>
                <a:path w="11242" h="9207">
                  <a:moveTo>
                    <a:pt x="2035" y="0"/>
                  </a:moveTo>
                  <a:lnTo>
                    <a:pt x="0" y="9207"/>
                  </a:lnTo>
                  <a:lnTo>
                    <a:pt x="11241" y="203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35" name="CustomShape 10"/>
            <p:cNvSpPr/>
            <p:nvPr/>
          </p:nvSpPr>
          <p:spPr>
            <a:xfrm>
              <a:off x="4828320" y="3601440"/>
              <a:ext cx="97920" cy="101520"/>
            </a:xfrm>
            <a:custGeom>
              <a:avLst/>
              <a:gdLst/>
              <a:ahLst/>
              <a:rect l="l" t="t" r="r" b="b"/>
              <a:pathLst>
                <a:path w="9241" h="11275">
                  <a:moveTo>
                    <a:pt x="1" y="0"/>
                  </a:moveTo>
                  <a:lnTo>
                    <a:pt x="7173" y="11275"/>
                  </a:lnTo>
                  <a:lnTo>
                    <a:pt x="9241" y="206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d97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36" name="CustomShape 11"/>
            <p:cNvSpPr/>
            <p:nvPr/>
          </p:nvSpPr>
          <p:spPr>
            <a:xfrm>
              <a:off x="3595320" y="4006800"/>
              <a:ext cx="97560" cy="101520"/>
            </a:xfrm>
            <a:custGeom>
              <a:avLst/>
              <a:gdLst/>
              <a:ahLst/>
              <a:rect l="l" t="t" r="r" b="b"/>
              <a:pathLst>
                <a:path w="9207" h="11276">
                  <a:moveTo>
                    <a:pt x="2035" y="1"/>
                  </a:moveTo>
                  <a:lnTo>
                    <a:pt x="0" y="9208"/>
                  </a:lnTo>
                  <a:lnTo>
                    <a:pt x="9207" y="11276"/>
                  </a:lnTo>
                  <a:lnTo>
                    <a:pt x="20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37" name="CustomShape 12"/>
            <p:cNvSpPr/>
            <p:nvPr/>
          </p:nvSpPr>
          <p:spPr>
            <a:xfrm>
              <a:off x="4648680" y="4223880"/>
              <a:ext cx="119520" cy="82800"/>
            </a:xfrm>
            <a:custGeom>
              <a:avLst/>
              <a:gdLst/>
              <a:ahLst/>
              <a:rect l="l" t="t" r="r" b="b"/>
              <a:pathLst>
                <a:path w="11242" h="9207">
                  <a:moveTo>
                    <a:pt x="11242" y="0"/>
                  </a:moveTo>
                  <a:lnTo>
                    <a:pt x="0" y="7172"/>
                  </a:lnTo>
                  <a:lnTo>
                    <a:pt x="9207" y="9207"/>
                  </a:lnTo>
                  <a:lnTo>
                    <a:pt x="11242" y="0"/>
                  </a:lnTo>
                  <a:close/>
                </a:path>
              </a:pathLst>
            </a:custGeom>
            <a:solidFill>
              <a:srgbClr val="ffd97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38" name="CustomShape 13"/>
            <p:cNvSpPr/>
            <p:nvPr/>
          </p:nvSpPr>
          <p:spPr>
            <a:xfrm>
              <a:off x="4114080" y="3507840"/>
              <a:ext cx="290520" cy="692280"/>
            </a:xfrm>
            <a:custGeom>
              <a:avLst/>
              <a:gdLst/>
              <a:ahLst/>
              <a:rect l="l" t="t" r="r" b="b"/>
              <a:pathLst>
                <a:path w="27321" h="76556">
                  <a:moveTo>
                    <a:pt x="16446" y="0"/>
                  </a:moveTo>
                  <a:lnTo>
                    <a:pt x="1" y="74154"/>
                  </a:lnTo>
                  <a:lnTo>
                    <a:pt x="10875" y="76555"/>
                  </a:lnTo>
                  <a:lnTo>
                    <a:pt x="27320" y="2436"/>
                  </a:lnTo>
                  <a:lnTo>
                    <a:pt x="164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39" name="CustomShape 14"/>
            <p:cNvSpPr/>
            <p:nvPr/>
          </p:nvSpPr>
          <p:spPr>
            <a:xfrm>
              <a:off x="4168440" y="3514680"/>
              <a:ext cx="705600" cy="745920"/>
            </a:xfrm>
            <a:custGeom>
              <a:avLst/>
              <a:gdLst/>
              <a:ahLst/>
              <a:rect l="l" t="t" r="r" b="b"/>
              <a:pathLst>
                <a:path w="66282" h="82494">
                  <a:moveTo>
                    <a:pt x="24896" y="0"/>
                  </a:moveTo>
                  <a:cubicBezTo>
                    <a:pt x="21245" y="0"/>
                    <a:pt x="18241" y="805"/>
                    <a:pt x="16412" y="2803"/>
                  </a:cubicBezTo>
                  <a:lnTo>
                    <a:pt x="1135" y="71519"/>
                  </a:lnTo>
                  <a:cubicBezTo>
                    <a:pt x="1" y="76622"/>
                    <a:pt x="51037" y="82493"/>
                    <a:pt x="51037" y="82493"/>
                  </a:cubicBezTo>
                  <a:lnTo>
                    <a:pt x="66281" y="13811"/>
                  </a:lnTo>
                  <a:cubicBezTo>
                    <a:pt x="66281" y="13811"/>
                    <a:pt x="40025" y="0"/>
                    <a:pt x="24896" y="0"/>
                  </a:cubicBezTo>
                  <a:close/>
                </a:path>
              </a:pathLst>
            </a:custGeom>
            <a:solidFill>
              <a:srgbClr val="fff8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40" name="CustomShape 15"/>
            <p:cNvSpPr/>
            <p:nvPr/>
          </p:nvSpPr>
          <p:spPr>
            <a:xfrm>
              <a:off x="3651840" y="3444120"/>
              <a:ext cx="690840" cy="725040"/>
            </a:xfrm>
            <a:custGeom>
              <a:avLst/>
              <a:gdLst/>
              <a:ahLst/>
              <a:rect l="l" t="t" r="r" b="b"/>
              <a:pathLst>
                <a:path w="64914" h="80170">
                  <a:moveTo>
                    <a:pt x="18851" y="1"/>
                  </a:moveTo>
                  <a:cubicBezTo>
                    <a:pt x="16595" y="1"/>
                    <a:pt x="15245" y="37"/>
                    <a:pt x="15245" y="37"/>
                  </a:cubicBezTo>
                  <a:lnTo>
                    <a:pt x="0" y="68687"/>
                  </a:lnTo>
                  <a:cubicBezTo>
                    <a:pt x="0" y="68687"/>
                    <a:pt x="34679" y="80170"/>
                    <a:pt x="46231" y="80170"/>
                  </a:cubicBezTo>
                  <a:cubicBezTo>
                    <a:pt x="47886" y="80170"/>
                    <a:pt x="49067" y="79934"/>
                    <a:pt x="49602" y="79394"/>
                  </a:cubicBezTo>
                  <a:lnTo>
                    <a:pt x="64913" y="10612"/>
                  </a:lnTo>
                  <a:cubicBezTo>
                    <a:pt x="61189" y="845"/>
                    <a:pt x="29647" y="1"/>
                    <a:pt x="188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41" name="CustomShape 16"/>
            <p:cNvSpPr/>
            <p:nvPr/>
          </p:nvSpPr>
          <p:spPr>
            <a:xfrm>
              <a:off x="3828600" y="3509640"/>
              <a:ext cx="165960" cy="131400"/>
            </a:xfrm>
            <a:custGeom>
              <a:avLst/>
              <a:gdLst/>
              <a:ahLst/>
              <a:rect l="l" t="t" r="r" b="b"/>
              <a:pathLst>
                <a:path w="15612" h="14551">
                  <a:moveTo>
                    <a:pt x="3337" y="407"/>
                  </a:moveTo>
                  <a:lnTo>
                    <a:pt x="15145" y="807"/>
                  </a:lnTo>
                  <a:lnTo>
                    <a:pt x="12210" y="14117"/>
                  </a:lnTo>
                  <a:lnTo>
                    <a:pt x="468" y="13316"/>
                  </a:lnTo>
                  <a:lnTo>
                    <a:pt x="3337" y="407"/>
                  </a:lnTo>
                  <a:close/>
                  <a:moveTo>
                    <a:pt x="3120" y="0"/>
                  </a:moveTo>
                  <a:cubicBezTo>
                    <a:pt x="3019" y="0"/>
                    <a:pt x="2965" y="87"/>
                    <a:pt x="2936" y="173"/>
                  </a:cubicBezTo>
                  <a:lnTo>
                    <a:pt x="1" y="13450"/>
                  </a:lnTo>
                  <a:cubicBezTo>
                    <a:pt x="1" y="13516"/>
                    <a:pt x="1" y="13583"/>
                    <a:pt x="34" y="13616"/>
                  </a:cubicBezTo>
                  <a:cubicBezTo>
                    <a:pt x="68" y="13683"/>
                    <a:pt x="134" y="13683"/>
                    <a:pt x="201" y="13716"/>
                  </a:cubicBezTo>
                  <a:lnTo>
                    <a:pt x="12343" y="14550"/>
                  </a:lnTo>
                  <a:cubicBezTo>
                    <a:pt x="12443" y="14550"/>
                    <a:pt x="12543" y="14484"/>
                    <a:pt x="12543" y="14384"/>
                  </a:cubicBezTo>
                  <a:lnTo>
                    <a:pt x="15612" y="640"/>
                  </a:lnTo>
                  <a:cubicBezTo>
                    <a:pt x="15612" y="607"/>
                    <a:pt x="15612" y="540"/>
                    <a:pt x="15579" y="474"/>
                  </a:cubicBezTo>
                  <a:cubicBezTo>
                    <a:pt x="15512" y="440"/>
                    <a:pt x="15479" y="407"/>
                    <a:pt x="15412" y="407"/>
                  </a:cubicBezTo>
                  <a:lnTo>
                    <a:pt x="3170" y="7"/>
                  </a:lnTo>
                  <a:cubicBezTo>
                    <a:pt x="3152" y="2"/>
                    <a:pt x="3135" y="0"/>
                    <a:pt x="3120" y="0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42" name="CustomShape 17"/>
            <p:cNvSpPr/>
            <p:nvPr/>
          </p:nvSpPr>
          <p:spPr>
            <a:xfrm>
              <a:off x="3820320" y="3661560"/>
              <a:ext cx="414360" cy="66240"/>
            </a:xfrm>
            <a:custGeom>
              <a:avLst/>
              <a:gdLst/>
              <a:ahLst/>
              <a:rect l="l" t="t" r="r" b="b"/>
              <a:pathLst>
                <a:path w="38929" h="7373">
                  <a:moveTo>
                    <a:pt x="201" y="0"/>
                  </a:moveTo>
                  <a:cubicBezTo>
                    <a:pt x="67" y="0"/>
                    <a:pt x="1" y="100"/>
                    <a:pt x="1" y="200"/>
                  </a:cubicBezTo>
                  <a:cubicBezTo>
                    <a:pt x="1" y="334"/>
                    <a:pt x="67" y="401"/>
                    <a:pt x="201" y="434"/>
                  </a:cubicBezTo>
                  <a:cubicBezTo>
                    <a:pt x="468" y="434"/>
                    <a:pt x="26386" y="1168"/>
                    <a:pt x="38595" y="7372"/>
                  </a:cubicBezTo>
                  <a:lnTo>
                    <a:pt x="38695" y="7372"/>
                  </a:lnTo>
                  <a:cubicBezTo>
                    <a:pt x="38762" y="7372"/>
                    <a:pt x="38828" y="7339"/>
                    <a:pt x="38862" y="7272"/>
                  </a:cubicBezTo>
                  <a:cubicBezTo>
                    <a:pt x="38928" y="7172"/>
                    <a:pt x="38862" y="7039"/>
                    <a:pt x="38762" y="7005"/>
                  </a:cubicBezTo>
                  <a:cubicBezTo>
                    <a:pt x="26486" y="768"/>
                    <a:pt x="468" y="0"/>
                    <a:pt x="201" y="0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43" name="CustomShape 18"/>
            <p:cNvSpPr/>
            <p:nvPr/>
          </p:nvSpPr>
          <p:spPr>
            <a:xfrm>
              <a:off x="3812040" y="3693240"/>
              <a:ext cx="414360" cy="66240"/>
            </a:xfrm>
            <a:custGeom>
              <a:avLst/>
              <a:gdLst/>
              <a:ahLst/>
              <a:rect l="l" t="t" r="r" b="b"/>
              <a:pathLst>
                <a:path w="38928" h="7373">
                  <a:moveTo>
                    <a:pt x="234" y="1"/>
                  </a:moveTo>
                  <a:cubicBezTo>
                    <a:pt x="100" y="1"/>
                    <a:pt x="33" y="101"/>
                    <a:pt x="0" y="201"/>
                  </a:cubicBezTo>
                  <a:cubicBezTo>
                    <a:pt x="0" y="334"/>
                    <a:pt x="100" y="401"/>
                    <a:pt x="234" y="434"/>
                  </a:cubicBezTo>
                  <a:cubicBezTo>
                    <a:pt x="467" y="434"/>
                    <a:pt x="26419" y="1168"/>
                    <a:pt x="38594" y="7373"/>
                  </a:cubicBezTo>
                  <a:lnTo>
                    <a:pt x="38694" y="7373"/>
                  </a:lnTo>
                  <a:cubicBezTo>
                    <a:pt x="38761" y="7373"/>
                    <a:pt x="38861" y="7339"/>
                    <a:pt x="38894" y="7273"/>
                  </a:cubicBezTo>
                  <a:cubicBezTo>
                    <a:pt x="38928" y="7173"/>
                    <a:pt x="38894" y="7039"/>
                    <a:pt x="38794" y="7006"/>
                  </a:cubicBezTo>
                  <a:cubicBezTo>
                    <a:pt x="26519" y="768"/>
                    <a:pt x="500" y="1"/>
                    <a:pt x="234" y="1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44" name="CustomShape 19"/>
            <p:cNvSpPr/>
            <p:nvPr/>
          </p:nvSpPr>
          <p:spPr>
            <a:xfrm>
              <a:off x="3803760" y="3724920"/>
              <a:ext cx="414360" cy="66240"/>
            </a:xfrm>
            <a:custGeom>
              <a:avLst/>
              <a:gdLst/>
              <a:ahLst/>
              <a:rect l="l" t="t" r="r" b="b"/>
              <a:pathLst>
                <a:path w="38929" h="7373">
                  <a:moveTo>
                    <a:pt x="234" y="0"/>
                  </a:moveTo>
                  <a:cubicBezTo>
                    <a:pt x="101" y="0"/>
                    <a:pt x="1" y="100"/>
                    <a:pt x="1" y="200"/>
                  </a:cubicBezTo>
                  <a:cubicBezTo>
                    <a:pt x="1" y="334"/>
                    <a:pt x="101" y="401"/>
                    <a:pt x="201" y="434"/>
                  </a:cubicBezTo>
                  <a:cubicBezTo>
                    <a:pt x="468" y="434"/>
                    <a:pt x="26386" y="1168"/>
                    <a:pt x="38595" y="7372"/>
                  </a:cubicBezTo>
                  <a:lnTo>
                    <a:pt x="38695" y="7372"/>
                  </a:lnTo>
                  <a:cubicBezTo>
                    <a:pt x="38762" y="7372"/>
                    <a:pt x="38829" y="7339"/>
                    <a:pt x="38862" y="7272"/>
                  </a:cubicBezTo>
                  <a:cubicBezTo>
                    <a:pt x="38929" y="7172"/>
                    <a:pt x="38895" y="7039"/>
                    <a:pt x="38795" y="7005"/>
                  </a:cubicBezTo>
                  <a:cubicBezTo>
                    <a:pt x="26520" y="768"/>
                    <a:pt x="468" y="0"/>
                    <a:pt x="234" y="0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45" name="CustomShape 20"/>
            <p:cNvSpPr/>
            <p:nvPr/>
          </p:nvSpPr>
          <p:spPr>
            <a:xfrm>
              <a:off x="3795480" y="3756600"/>
              <a:ext cx="414360" cy="66240"/>
            </a:xfrm>
            <a:custGeom>
              <a:avLst/>
              <a:gdLst/>
              <a:ahLst/>
              <a:rect l="l" t="t" r="r" b="b"/>
              <a:pathLst>
                <a:path w="38929" h="7373">
                  <a:moveTo>
                    <a:pt x="234" y="1"/>
                  </a:moveTo>
                  <a:cubicBezTo>
                    <a:pt x="101" y="1"/>
                    <a:pt x="1" y="68"/>
                    <a:pt x="1" y="201"/>
                  </a:cubicBezTo>
                  <a:cubicBezTo>
                    <a:pt x="1" y="301"/>
                    <a:pt x="67" y="401"/>
                    <a:pt x="201" y="434"/>
                  </a:cubicBezTo>
                  <a:cubicBezTo>
                    <a:pt x="468" y="434"/>
                    <a:pt x="26486" y="1969"/>
                    <a:pt x="38595" y="7373"/>
                  </a:cubicBezTo>
                  <a:lnTo>
                    <a:pt x="38695" y="7373"/>
                  </a:lnTo>
                  <a:cubicBezTo>
                    <a:pt x="38762" y="7373"/>
                    <a:pt x="38828" y="7339"/>
                    <a:pt x="38862" y="7273"/>
                  </a:cubicBezTo>
                  <a:cubicBezTo>
                    <a:pt x="38928" y="7173"/>
                    <a:pt x="38862" y="7039"/>
                    <a:pt x="38762" y="7006"/>
                  </a:cubicBezTo>
                  <a:cubicBezTo>
                    <a:pt x="26586" y="1535"/>
                    <a:pt x="468" y="34"/>
                    <a:pt x="234" y="1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46" name="CustomShape 21"/>
            <p:cNvSpPr/>
            <p:nvPr/>
          </p:nvSpPr>
          <p:spPr>
            <a:xfrm>
              <a:off x="3786840" y="3788280"/>
              <a:ext cx="414360" cy="66240"/>
            </a:xfrm>
            <a:custGeom>
              <a:avLst/>
              <a:gdLst/>
              <a:ahLst/>
              <a:rect l="l" t="t" r="r" b="b"/>
              <a:pathLst>
                <a:path w="38928" h="7373">
                  <a:moveTo>
                    <a:pt x="234" y="0"/>
                  </a:moveTo>
                  <a:cubicBezTo>
                    <a:pt x="133" y="0"/>
                    <a:pt x="33" y="67"/>
                    <a:pt x="33" y="200"/>
                  </a:cubicBezTo>
                  <a:cubicBezTo>
                    <a:pt x="0" y="301"/>
                    <a:pt x="100" y="401"/>
                    <a:pt x="200" y="434"/>
                  </a:cubicBezTo>
                  <a:cubicBezTo>
                    <a:pt x="467" y="434"/>
                    <a:pt x="26719" y="2135"/>
                    <a:pt x="38628" y="7372"/>
                  </a:cubicBezTo>
                  <a:lnTo>
                    <a:pt x="38694" y="7372"/>
                  </a:lnTo>
                  <a:cubicBezTo>
                    <a:pt x="38794" y="7372"/>
                    <a:pt x="38861" y="7339"/>
                    <a:pt x="38894" y="7272"/>
                  </a:cubicBezTo>
                  <a:cubicBezTo>
                    <a:pt x="38928" y="7172"/>
                    <a:pt x="38894" y="7039"/>
                    <a:pt x="38794" y="6972"/>
                  </a:cubicBezTo>
                  <a:cubicBezTo>
                    <a:pt x="26819" y="1702"/>
                    <a:pt x="500" y="34"/>
                    <a:pt x="234" y="0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47" name="CustomShape 22"/>
            <p:cNvSpPr/>
            <p:nvPr/>
          </p:nvSpPr>
          <p:spPr>
            <a:xfrm>
              <a:off x="3778920" y="3819960"/>
              <a:ext cx="414360" cy="66240"/>
            </a:xfrm>
            <a:custGeom>
              <a:avLst/>
              <a:gdLst/>
              <a:ahLst/>
              <a:rect l="l" t="t" r="r" b="b"/>
              <a:pathLst>
                <a:path w="38929" h="7373">
                  <a:moveTo>
                    <a:pt x="234" y="1"/>
                  </a:moveTo>
                  <a:cubicBezTo>
                    <a:pt x="134" y="1"/>
                    <a:pt x="34" y="68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cubicBezTo>
                    <a:pt x="468" y="434"/>
                    <a:pt x="26119" y="2536"/>
                    <a:pt x="38628" y="7373"/>
                  </a:cubicBezTo>
                  <a:lnTo>
                    <a:pt x="38695" y="7373"/>
                  </a:lnTo>
                  <a:cubicBezTo>
                    <a:pt x="38762" y="7373"/>
                    <a:pt x="38862" y="7339"/>
                    <a:pt x="38895" y="7239"/>
                  </a:cubicBezTo>
                  <a:cubicBezTo>
                    <a:pt x="38929" y="7139"/>
                    <a:pt x="38895" y="7039"/>
                    <a:pt x="38762" y="6972"/>
                  </a:cubicBezTo>
                  <a:cubicBezTo>
                    <a:pt x="26186" y="2102"/>
                    <a:pt x="501" y="34"/>
                    <a:pt x="234" y="1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48" name="CustomShape 23"/>
            <p:cNvSpPr/>
            <p:nvPr/>
          </p:nvSpPr>
          <p:spPr>
            <a:xfrm>
              <a:off x="3770640" y="3851640"/>
              <a:ext cx="414360" cy="66240"/>
            </a:xfrm>
            <a:custGeom>
              <a:avLst/>
              <a:gdLst/>
              <a:ahLst/>
              <a:rect l="l" t="t" r="r" b="b"/>
              <a:pathLst>
                <a:path w="38929" h="7373">
                  <a:moveTo>
                    <a:pt x="234" y="0"/>
                  </a:moveTo>
                  <a:cubicBezTo>
                    <a:pt x="101" y="0"/>
                    <a:pt x="1" y="67"/>
                    <a:pt x="1" y="167"/>
                  </a:cubicBezTo>
                  <a:cubicBezTo>
                    <a:pt x="1" y="301"/>
                    <a:pt x="67" y="401"/>
                    <a:pt x="167" y="401"/>
                  </a:cubicBezTo>
                  <a:cubicBezTo>
                    <a:pt x="434" y="434"/>
                    <a:pt x="26286" y="3469"/>
                    <a:pt x="38628" y="7372"/>
                  </a:cubicBezTo>
                  <a:lnTo>
                    <a:pt x="38695" y="7372"/>
                  </a:lnTo>
                  <a:cubicBezTo>
                    <a:pt x="38762" y="7372"/>
                    <a:pt x="38862" y="7339"/>
                    <a:pt x="38895" y="7239"/>
                  </a:cubicBezTo>
                  <a:cubicBezTo>
                    <a:pt x="38928" y="7139"/>
                    <a:pt x="38862" y="7005"/>
                    <a:pt x="38762" y="6972"/>
                  </a:cubicBezTo>
                  <a:cubicBezTo>
                    <a:pt x="26353" y="3069"/>
                    <a:pt x="501" y="34"/>
                    <a:pt x="234" y="0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49" name="CustomShape 24"/>
            <p:cNvSpPr/>
            <p:nvPr/>
          </p:nvSpPr>
          <p:spPr>
            <a:xfrm>
              <a:off x="3762000" y="3883320"/>
              <a:ext cx="414360" cy="66240"/>
            </a:xfrm>
            <a:custGeom>
              <a:avLst/>
              <a:gdLst/>
              <a:ahLst/>
              <a:rect l="l" t="t" r="r" b="b"/>
              <a:pathLst>
                <a:path w="38928" h="7379">
                  <a:moveTo>
                    <a:pt x="215" y="0"/>
                  </a:moveTo>
                  <a:cubicBezTo>
                    <a:pt x="108" y="0"/>
                    <a:pt x="33" y="87"/>
                    <a:pt x="33" y="174"/>
                  </a:cubicBezTo>
                  <a:cubicBezTo>
                    <a:pt x="0" y="307"/>
                    <a:pt x="100" y="407"/>
                    <a:pt x="200" y="407"/>
                  </a:cubicBezTo>
                  <a:cubicBezTo>
                    <a:pt x="467" y="440"/>
                    <a:pt x="25818" y="3876"/>
                    <a:pt x="38661" y="7379"/>
                  </a:cubicBezTo>
                  <a:lnTo>
                    <a:pt x="38694" y="7379"/>
                  </a:lnTo>
                  <a:cubicBezTo>
                    <a:pt x="38794" y="7379"/>
                    <a:pt x="38894" y="7312"/>
                    <a:pt x="38894" y="7245"/>
                  </a:cubicBezTo>
                  <a:cubicBezTo>
                    <a:pt x="38928" y="7112"/>
                    <a:pt x="38861" y="7012"/>
                    <a:pt x="38761" y="6979"/>
                  </a:cubicBezTo>
                  <a:cubicBezTo>
                    <a:pt x="25919" y="3476"/>
                    <a:pt x="500" y="40"/>
                    <a:pt x="267" y="7"/>
                  </a:cubicBezTo>
                  <a:cubicBezTo>
                    <a:pt x="249" y="2"/>
                    <a:pt x="232" y="0"/>
                    <a:pt x="215" y="0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50" name="CustomShape 25"/>
            <p:cNvSpPr/>
            <p:nvPr/>
          </p:nvSpPr>
          <p:spPr>
            <a:xfrm>
              <a:off x="3754080" y="3915000"/>
              <a:ext cx="414360" cy="66240"/>
            </a:xfrm>
            <a:custGeom>
              <a:avLst/>
              <a:gdLst/>
              <a:ahLst/>
              <a:rect l="l" t="t" r="r" b="b"/>
              <a:pathLst>
                <a:path w="38929" h="7371">
                  <a:moveTo>
                    <a:pt x="317" y="1"/>
                  </a:moveTo>
                  <a:cubicBezTo>
                    <a:pt x="178" y="1"/>
                    <a:pt x="93" y="11"/>
                    <a:pt x="68" y="32"/>
                  </a:cubicBezTo>
                  <a:cubicBezTo>
                    <a:pt x="34" y="98"/>
                    <a:pt x="1" y="165"/>
                    <a:pt x="1" y="232"/>
                  </a:cubicBezTo>
                  <a:cubicBezTo>
                    <a:pt x="30" y="319"/>
                    <a:pt x="109" y="405"/>
                    <a:pt x="216" y="405"/>
                  </a:cubicBezTo>
                  <a:cubicBezTo>
                    <a:pt x="233" y="405"/>
                    <a:pt x="250" y="403"/>
                    <a:pt x="268" y="399"/>
                  </a:cubicBezTo>
                  <a:lnTo>
                    <a:pt x="301" y="399"/>
                  </a:lnTo>
                  <a:cubicBezTo>
                    <a:pt x="313" y="398"/>
                    <a:pt x="326" y="398"/>
                    <a:pt x="341" y="398"/>
                  </a:cubicBezTo>
                  <a:cubicBezTo>
                    <a:pt x="2035" y="398"/>
                    <a:pt x="26098" y="4064"/>
                    <a:pt x="38628" y="7370"/>
                  </a:cubicBezTo>
                  <a:lnTo>
                    <a:pt x="38695" y="7370"/>
                  </a:lnTo>
                  <a:cubicBezTo>
                    <a:pt x="38795" y="7370"/>
                    <a:pt x="38862" y="7304"/>
                    <a:pt x="38895" y="7237"/>
                  </a:cubicBezTo>
                  <a:cubicBezTo>
                    <a:pt x="38929" y="7103"/>
                    <a:pt x="38862" y="7003"/>
                    <a:pt x="38762" y="6970"/>
                  </a:cubicBezTo>
                  <a:cubicBezTo>
                    <a:pt x="27455" y="3984"/>
                    <a:pt x="3083" y="1"/>
                    <a:pt x="317" y="1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51" name="CustomShape 26"/>
            <p:cNvSpPr/>
            <p:nvPr/>
          </p:nvSpPr>
          <p:spPr>
            <a:xfrm>
              <a:off x="3745440" y="3946680"/>
              <a:ext cx="412560" cy="73800"/>
            </a:xfrm>
            <a:custGeom>
              <a:avLst/>
              <a:gdLst/>
              <a:ahLst/>
              <a:rect l="l" t="t" r="r" b="b"/>
              <a:pathLst>
                <a:path w="38762" h="8213">
                  <a:moveTo>
                    <a:pt x="227" y="0"/>
                  </a:moveTo>
                  <a:cubicBezTo>
                    <a:pt x="141" y="0"/>
                    <a:pt x="62" y="87"/>
                    <a:pt x="34" y="174"/>
                  </a:cubicBezTo>
                  <a:cubicBezTo>
                    <a:pt x="0" y="274"/>
                    <a:pt x="100" y="407"/>
                    <a:pt x="200" y="407"/>
                  </a:cubicBezTo>
                  <a:cubicBezTo>
                    <a:pt x="434" y="474"/>
                    <a:pt x="24584" y="4777"/>
                    <a:pt x="38494" y="8213"/>
                  </a:cubicBezTo>
                  <a:lnTo>
                    <a:pt x="38528" y="8213"/>
                  </a:lnTo>
                  <a:cubicBezTo>
                    <a:pt x="38628" y="8213"/>
                    <a:pt x="38728" y="8146"/>
                    <a:pt x="38728" y="8046"/>
                  </a:cubicBezTo>
                  <a:cubicBezTo>
                    <a:pt x="38761" y="7946"/>
                    <a:pt x="38695" y="7812"/>
                    <a:pt x="38594" y="7779"/>
                  </a:cubicBezTo>
                  <a:cubicBezTo>
                    <a:pt x="24685" y="4377"/>
                    <a:pt x="534" y="40"/>
                    <a:pt x="267" y="7"/>
                  </a:cubicBezTo>
                  <a:cubicBezTo>
                    <a:pt x="254" y="2"/>
                    <a:pt x="240" y="0"/>
                    <a:pt x="227" y="0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52" name="CustomShape 27"/>
            <p:cNvSpPr/>
            <p:nvPr/>
          </p:nvSpPr>
          <p:spPr>
            <a:xfrm>
              <a:off x="3737160" y="3978360"/>
              <a:ext cx="410400" cy="81360"/>
            </a:xfrm>
            <a:custGeom>
              <a:avLst/>
              <a:gdLst/>
              <a:ahLst/>
              <a:rect l="l" t="t" r="r" b="b"/>
              <a:pathLst>
                <a:path w="38561" h="9016">
                  <a:moveTo>
                    <a:pt x="216" y="1"/>
                  </a:moveTo>
                  <a:cubicBezTo>
                    <a:pt x="134" y="1"/>
                    <a:pt x="61" y="66"/>
                    <a:pt x="33" y="176"/>
                  </a:cubicBezTo>
                  <a:cubicBezTo>
                    <a:pt x="0" y="276"/>
                    <a:pt x="67" y="376"/>
                    <a:pt x="200" y="410"/>
                  </a:cubicBezTo>
                  <a:cubicBezTo>
                    <a:pt x="434" y="476"/>
                    <a:pt x="23950" y="5814"/>
                    <a:pt x="38294" y="9016"/>
                  </a:cubicBezTo>
                  <a:lnTo>
                    <a:pt x="38361" y="9016"/>
                  </a:lnTo>
                  <a:cubicBezTo>
                    <a:pt x="38427" y="9016"/>
                    <a:pt x="38528" y="8949"/>
                    <a:pt x="38561" y="8849"/>
                  </a:cubicBezTo>
                  <a:cubicBezTo>
                    <a:pt x="38561" y="8749"/>
                    <a:pt x="38494" y="8616"/>
                    <a:pt x="38394" y="8616"/>
                  </a:cubicBezTo>
                  <a:cubicBezTo>
                    <a:pt x="24051" y="5413"/>
                    <a:pt x="500" y="76"/>
                    <a:pt x="267" y="9"/>
                  </a:cubicBezTo>
                  <a:cubicBezTo>
                    <a:pt x="250" y="4"/>
                    <a:pt x="233" y="1"/>
                    <a:pt x="216" y="1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53" name="CustomShape 28"/>
            <p:cNvSpPr/>
            <p:nvPr/>
          </p:nvSpPr>
          <p:spPr>
            <a:xfrm>
              <a:off x="3729240" y="4010040"/>
              <a:ext cx="409320" cy="84960"/>
            </a:xfrm>
            <a:custGeom>
              <a:avLst/>
              <a:gdLst/>
              <a:ahLst/>
              <a:rect l="l" t="t" r="r" b="b"/>
              <a:pathLst>
                <a:path w="38462" h="9416">
                  <a:moveTo>
                    <a:pt x="215" y="0"/>
                  </a:moveTo>
                  <a:cubicBezTo>
                    <a:pt x="134" y="0"/>
                    <a:pt x="62" y="60"/>
                    <a:pt x="34" y="142"/>
                  </a:cubicBezTo>
                  <a:cubicBezTo>
                    <a:pt x="1" y="276"/>
                    <a:pt x="68" y="376"/>
                    <a:pt x="168" y="409"/>
                  </a:cubicBezTo>
                  <a:cubicBezTo>
                    <a:pt x="401" y="476"/>
                    <a:pt x="24652" y="7414"/>
                    <a:pt x="38228" y="9416"/>
                  </a:cubicBezTo>
                  <a:lnTo>
                    <a:pt x="38261" y="9416"/>
                  </a:lnTo>
                  <a:cubicBezTo>
                    <a:pt x="38362" y="9416"/>
                    <a:pt x="38428" y="9349"/>
                    <a:pt x="38462" y="9249"/>
                  </a:cubicBezTo>
                  <a:cubicBezTo>
                    <a:pt x="38462" y="9115"/>
                    <a:pt x="38395" y="9015"/>
                    <a:pt x="38261" y="9015"/>
                  </a:cubicBezTo>
                  <a:cubicBezTo>
                    <a:pt x="24718" y="7014"/>
                    <a:pt x="535" y="76"/>
                    <a:pt x="268" y="9"/>
                  </a:cubicBezTo>
                  <a:cubicBezTo>
                    <a:pt x="250" y="3"/>
                    <a:pt x="232" y="0"/>
                    <a:pt x="215" y="0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54" name="CustomShape 29"/>
            <p:cNvSpPr/>
            <p:nvPr/>
          </p:nvSpPr>
          <p:spPr>
            <a:xfrm>
              <a:off x="4270320" y="3566160"/>
              <a:ext cx="529560" cy="619920"/>
            </a:xfrm>
            <a:custGeom>
              <a:avLst/>
              <a:gdLst/>
              <a:ahLst/>
              <a:rect l="l" t="t" r="r" b="b"/>
              <a:pathLst>
                <a:path w="49769" h="68577">
                  <a:moveTo>
                    <a:pt x="19076" y="429"/>
                  </a:moveTo>
                  <a:cubicBezTo>
                    <a:pt x="29026" y="429"/>
                    <a:pt x="47503" y="9810"/>
                    <a:pt x="49302" y="10735"/>
                  </a:cubicBezTo>
                  <a:lnTo>
                    <a:pt x="36560" y="68143"/>
                  </a:lnTo>
                  <a:cubicBezTo>
                    <a:pt x="10307" y="65775"/>
                    <a:pt x="1601" y="61772"/>
                    <a:pt x="467" y="61205"/>
                  </a:cubicBezTo>
                  <a:lnTo>
                    <a:pt x="13476" y="2663"/>
                  </a:lnTo>
                  <a:cubicBezTo>
                    <a:pt x="14464" y="1068"/>
                    <a:pt x="16480" y="429"/>
                    <a:pt x="19076" y="429"/>
                  </a:cubicBezTo>
                  <a:close/>
                  <a:moveTo>
                    <a:pt x="19087" y="0"/>
                  </a:moveTo>
                  <a:cubicBezTo>
                    <a:pt x="16093" y="0"/>
                    <a:pt x="14082" y="822"/>
                    <a:pt x="13076" y="2463"/>
                  </a:cubicBezTo>
                  <a:cubicBezTo>
                    <a:pt x="13076" y="2496"/>
                    <a:pt x="13076" y="2496"/>
                    <a:pt x="13043" y="2530"/>
                  </a:cubicBezTo>
                  <a:lnTo>
                    <a:pt x="0" y="61272"/>
                  </a:lnTo>
                  <a:cubicBezTo>
                    <a:pt x="0" y="61372"/>
                    <a:pt x="33" y="61438"/>
                    <a:pt x="100" y="61505"/>
                  </a:cubicBezTo>
                  <a:cubicBezTo>
                    <a:pt x="200" y="61538"/>
                    <a:pt x="8206" y="66008"/>
                    <a:pt x="36693" y="68577"/>
                  </a:cubicBezTo>
                  <a:lnTo>
                    <a:pt x="36726" y="68577"/>
                  </a:lnTo>
                  <a:cubicBezTo>
                    <a:pt x="36826" y="68577"/>
                    <a:pt x="36893" y="68510"/>
                    <a:pt x="36926" y="68410"/>
                  </a:cubicBezTo>
                  <a:lnTo>
                    <a:pt x="49736" y="10669"/>
                  </a:lnTo>
                  <a:cubicBezTo>
                    <a:pt x="49769" y="10569"/>
                    <a:pt x="49736" y="10502"/>
                    <a:pt x="49636" y="10435"/>
                  </a:cubicBezTo>
                  <a:cubicBezTo>
                    <a:pt x="49569" y="10402"/>
                    <a:pt x="41730" y="6299"/>
                    <a:pt x="33357" y="3297"/>
                  </a:cubicBezTo>
                  <a:cubicBezTo>
                    <a:pt x="27314" y="1097"/>
                    <a:pt x="22545" y="0"/>
                    <a:pt x="19087" y="0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55" name="CustomShape 30"/>
            <p:cNvSpPr/>
            <p:nvPr/>
          </p:nvSpPr>
          <p:spPr>
            <a:xfrm>
              <a:off x="4510080" y="4143240"/>
              <a:ext cx="132120" cy="16920"/>
            </a:xfrm>
            <a:custGeom>
              <a:avLst/>
              <a:gdLst/>
              <a:ahLst/>
              <a:rect l="l" t="t" r="r" b="b"/>
              <a:pathLst>
                <a:path w="12444" h="1903">
                  <a:moveTo>
                    <a:pt x="268" y="1"/>
                  </a:moveTo>
                  <a:cubicBezTo>
                    <a:pt x="168" y="1"/>
                    <a:pt x="68" y="67"/>
                    <a:pt x="34" y="201"/>
                  </a:cubicBezTo>
                  <a:cubicBezTo>
                    <a:pt x="1" y="301"/>
                    <a:pt x="101" y="401"/>
                    <a:pt x="201" y="434"/>
                  </a:cubicBezTo>
                  <a:cubicBezTo>
                    <a:pt x="6038" y="1535"/>
                    <a:pt x="12143" y="1902"/>
                    <a:pt x="12210" y="1902"/>
                  </a:cubicBezTo>
                  <a:cubicBezTo>
                    <a:pt x="12343" y="1902"/>
                    <a:pt x="12443" y="1835"/>
                    <a:pt x="12443" y="1702"/>
                  </a:cubicBezTo>
                  <a:cubicBezTo>
                    <a:pt x="12443" y="1602"/>
                    <a:pt x="12343" y="1502"/>
                    <a:pt x="12243" y="1502"/>
                  </a:cubicBezTo>
                  <a:cubicBezTo>
                    <a:pt x="12176" y="1502"/>
                    <a:pt x="6105" y="1135"/>
                    <a:pt x="268" y="1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56" name="CustomShape 31"/>
            <p:cNvSpPr/>
            <p:nvPr/>
          </p:nvSpPr>
          <p:spPr>
            <a:xfrm>
              <a:off x="4392360" y="3590640"/>
              <a:ext cx="309960" cy="213480"/>
            </a:xfrm>
            <a:custGeom>
              <a:avLst/>
              <a:gdLst/>
              <a:ahLst/>
              <a:rect l="l" t="t" r="r" b="b"/>
              <a:pathLst>
                <a:path w="29122" h="23620">
                  <a:moveTo>
                    <a:pt x="7700" y="414"/>
                  </a:moveTo>
                  <a:cubicBezTo>
                    <a:pt x="15775" y="414"/>
                    <a:pt x="27246" y="6189"/>
                    <a:pt x="28654" y="6908"/>
                  </a:cubicBezTo>
                  <a:cubicBezTo>
                    <a:pt x="28354" y="8175"/>
                    <a:pt x="26153" y="16915"/>
                    <a:pt x="24551" y="23119"/>
                  </a:cubicBezTo>
                  <a:cubicBezTo>
                    <a:pt x="12943" y="19350"/>
                    <a:pt x="2135" y="17682"/>
                    <a:pt x="468" y="17449"/>
                  </a:cubicBezTo>
                  <a:lnTo>
                    <a:pt x="4137" y="903"/>
                  </a:lnTo>
                  <a:cubicBezTo>
                    <a:pt x="5201" y="563"/>
                    <a:pt x="6407" y="414"/>
                    <a:pt x="7700" y="414"/>
                  </a:cubicBezTo>
                  <a:close/>
                  <a:moveTo>
                    <a:pt x="7696" y="1"/>
                  </a:moveTo>
                  <a:cubicBezTo>
                    <a:pt x="6252" y="1"/>
                    <a:pt x="4985" y="179"/>
                    <a:pt x="3903" y="536"/>
                  </a:cubicBezTo>
                  <a:cubicBezTo>
                    <a:pt x="3837" y="570"/>
                    <a:pt x="3770" y="636"/>
                    <a:pt x="3770" y="703"/>
                  </a:cubicBezTo>
                  <a:lnTo>
                    <a:pt x="1" y="17582"/>
                  </a:lnTo>
                  <a:cubicBezTo>
                    <a:pt x="1" y="17649"/>
                    <a:pt x="1" y="17715"/>
                    <a:pt x="34" y="17749"/>
                  </a:cubicBezTo>
                  <a:cubicBezTo>
                    <a:pt x="67" y="17782"/>
                    <a:pt x="134" y="17815"/>
                    <a:pt x="201" y="17849"/>
                  </a:cubicBezTo>
                  <a:cubicBezTo>
                    <a:pt x="301" y="17849"/>
                    <a:pt x="12009" y="19450"/>
                    <a:pt x="24618" y="23586"/>
                  </a:cubicBezTo>
                  <a:cubicBezTo>
                    <a:pt x="24652" y="23620"/>
                    <a:pt x="24685" y="23620"/>
                    <a:pt x="24685" y="23620"/>
                  </a:cubicBezTo>
                  <a:cubicBezTo>
                    <a:pt x="24718" y="23620"/>
                    <a:pt x="24785" y="23586"/>
                    <a:pt x="24785" y="23586"/>
                  </a:cubicBezTo>
                  <a:cubicBezTo>
                    <a:pt x="24852" y="23553"/>
                    <a:pt x="24885" y="23520"/>
                    <a:pt x="24885" y="23453"/>
                  </a:cubicBezTo>
                  <a:cubicBezTo>
                    <a:pt x="26620" y="16748"/>
                    <a:pt x="29121" y="6841"/>
                    <a:pt x="29121" y="6841"/>
                  </a:cubicBezTo>
                  <a:cubicBezTo>
                    <a:pt x="29121" y="6774"/>
                    <a:pt x="29088" y="6674"/>
                    <a:pt x="28988" y="6607"/>
                  </a:cubicBezTo>
                  <a:cubicBezTo>
                    <a:pt x="28955" y="6607"/>
                    <a:pt x="24752" y="4373"/>
                    <a:pt x="19581" y="2538"/>
                  </a:cubicBezTo>
                  <a:cubicBezTo>
                    <a:pt x="14827" y="847"/>
                    <a:pt x="10841" y="1"/>
                    <a:pt x="7696" y="1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57" name="CustomShape 32"/>
            <p:cNvSpPr/>
            <p:nvPr/>
          </p:nvSpPr>
          <p:spPr>
            <a:xfrm>
              <a:off x="4328640" y="3614400"/>
              <a:ext cx="933840" cy="888480"/>
            </a:xfrm>
            <a:custGeom>
              <a:avLst/>
              <a:gdLst/>
              <a:ahLst/>
              <a:rect l="l" t="t" r="r" b="b"/>
              <a:pathLst>
                <a:path w="87730" h="98229">
                  <a:moveTo>
                    <a:pt x="57975" y="1"/>
                  </a:moveTo>
                  <a:lnTo>
                    <a:pt x="1" y="22483"/>
                  </a:lnTo>
                  <a:lnTo>
                    <a:pt x="28521" y="96069"/>
                  </a:lnTo>
                  <a:cubicBezTo>
                    <a:pt x="29061" y="97407"/>
                    <a:pt x="30336" y="98229"/>
                    <a:pt x="31686" y="98229"/>
                  </a:cubicBezTo>
                  <a:cubicBezTo>
                    <a:pt x="32087" y="98229"/>
                    <a:pt x="32494" y="98157"/>
                    <a:pt x="32891" y="98004"/>
                  </a:cubicBezTo>
                  <a:lnTo>
                    <a:pt x="87730" y="76722"/>
                  </a:lnTo>
                  <a:lnTo>
                    <a:pt x="57975" y="1"/>
                  </a:lnTo>
                  <a:close/>
                </a:path>
              </a:pathLst>
            </a:custGeom>
            <a:solidFill>
              <a:srgbClr val="7f6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58" name="CustomShape 33"/>
            <p:cNvSpPr/>
            <p:nvPr/>
          </p:nvSpPr>
          <p:spPr>
            <a:xfrm>
              <a:off x="4340880" y="3607200"/>
              <a:ext cx="908640" cy="884520"/>
            </a:xfrm>
            <a:custGeom>
              <a:avLst/>
              <a:gdLst/>
              <a:ahLst/>
              <a:rect l="l" t="t" r="r" b="b"/>
              <a:pathLst>
                <a:path w="85362" h="97784">
                  <a:moveTo>
                    <a:pt x="55574" y="1"/>
                  </a:moveTo>
                  <a:lnTo>
                    <a:pt x="1" y="21550"/>
                  </a:lnTo>
                  <a:lnTo>
                    <a:pt x="29155" y="96704"/>
                  </a:lnTo>
                  <a:cubicBezTo>
                    <a:pt x="29412" y="97372"/>
                    <a:pt x="30046" y="97783"/>
                    <a:pt x="30721" y="97783"/>
                  </a:cubicBezTo>
                  <a:cubicBezTo>
                    <a:pt x="30921" y="97783"/>
                    <a:pt x="31125" y="97747"/>
                    <a:pt x="31323" y="97671"/>
                  </a:cubicBezTo>
                  <a:lnTo>
                    <a:pt x="85362" y="76723"/>
                  </a:lnTo>
                  <a:lnTo>
                    <a:pt x="555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59" name="CustomShape 34"/>
            <p:cNvSpPr/>
            <p:nvPr/>
          </p:nvSpPr>
          <p:spPr>
            <a:xfrm>
              <a:off x="4313880" y="3582000"/>
              <a:ext cx="933840" cy="897480"/>
            </a:xfrm>
            <a:custGeom>
              <a:avLst/>
              <a:gdLst/>
              <a:ahLst/>
              <a:rect l="l" t="t" r="r" b="b"/>
              <a:pathLst>
                <a:path w="87730" h="99239">
                  <a:moveTo>
                    <a:pt x="57975" y="0"/>
                  </a:moveTo>
                  <a:lnTo>
                    <a:pt x="1" y="22516"/>
                  </a:lnTo>
                  <a:lnTo>
                    <a:pt x="29755" y="99238"/>
                  </a:lnTo>
                  <a:lnTo>
                    <a:pt x="87730" y="76722"/>
                  </a:lnTo>
                  <a:lnTo>
                    <a:pt x="579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60" name="CustomShape 35"/>
            <p:cNvSpPr/>
            <p:nvPr/>
          </p:nvSpPr>
          <p:spPr>
            <a:xfrm>
              <a:off x="4313880" y="3753000"/>
              <a:ext cx="416520" cy="726840"/>
            </a:xfrm>
            <a:custGeom>
              <a:avLst/>
              <a:gdLst/>
              <a:ahLst/>
              <a:rect l="l" t="t" r="r" b="b"/>
              <a:pathLst>
                <a:path w="39129" h="80359">
                  <a:moveTo>
                    <a:pt x="9374" y="1"/>
                  </a:moveTo>
                  <a:lnTo>
                    <a:pt x="1" y="3636"/>
                  </a:lnTo>
                  <a:lnTo>
                    <a:pt x="29755" y="80358"/>
                  </a:lnTo>
                  <a:lnTo>
                    <a:pt x="39129" y="76722"/>
                  </a:lnTo>
                  <a:lnTo>
                    <a:pt x="93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61" name="CustomShape 36"/>
            <p:cNvSpPr/>
            <p:nvPr/>
          </p:nvSpPr>
          <p:spPr>
            <a:xfrm>
              <a:off x="4413600" y="3747600"/>
              <a:ext cx="331920" cy="698760"/>
            </a:xfrm>
            <a:custGeom>
              <a:avLst/>
              <a:gdLst/>
              <a:ahLst/>
              <a:rect l="l" t="t" r="r" b="b"/>
              <a:pathLst>
                <a:path w="31189" h="77256">
                  <a:moveTo>
                    <a:pt x="1434" y="0"/>
                  </a:moveTo>
                  <a:lnTo>
                    <a:pt x="0" y="568"/>
                  </a:lnTo>
                  <a:lnTo>
                    <a:pt x="29755" y="77256"/>
                  </a:lnTo>
                  <a:lnTo>
                    <a:pt x="31189" y="76722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rgbClr val="edb64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62" name="CustomShape 37"/>
            <p:cNvSpPr/>
            <p:nvPr/>
          </p:nvSpPr>
          <p:spPr>
            <a:xfrm>
              <a:off x="4489560" y="3630240"/>
              <a:ext cx="696240" cy="759600"/>
            </a:xfrm>
            <a:custGeom>
              <a:avLst/>
              <a:gdLst/>
              <a:ahLst/>
              <a:rect l="l" t="t" r="r" b="b"/>
              <a:pathLst>
                <a:path w="65414" h="83994">
                  <a:moveTo>
                    <a:pt x="36393" y="568"/>
                  </a:moveTo>
                  <a:cubicBezTo>
                    <a:pt x="36693" y="1168"/>
                    <a:pt x="37194" y="1668"/>
                    <a:pt x="37827" y="1969"/>
                  </a:cubicBezTo>
                  <a:cubicBezTo>
                    <a:pt x="38190" y="2121"/>
                    <a:pt x="38574" y="2197"/>
                    <a:pt x="38961" y="2197"/>
                  </a:cubicBezTo>
                  <a:cubicBezTo>
                    <a:pt x="39251" y="2197"/>
                    <a:pt x="39543" y="2154"/>
                    <a:pt x="39829" y="2069"/>
                  </a:cubicBezTo>
                  <a:lnTo>
                    <a:pt x="64880" y="66682"/>
                  </a:lnTo>
                  <a:cubicBezTo>
                    <a:pt x="64280" y="66982"/>
                    <a:pt x="63779" y="67482"/>
                    <a:pt x="63512" y="68116"/>
                  </a:cubicBezTo>
                  <a:cubicBezTo>
                    <a:pt x="63212" y="68750"/>
                    <a:pt x="63179" y="69450"/>
                    <a:pt x="63379" y="70117"/>
                  </a:cubicBezTo>
                  <a:lnTo>
                    <a:pt x="29021" y="83460"/>
                  </a:lnTo>
                  <a:cubicBezTo>
                    <a:pt x="28554" y="82426"/>
                    <a:pt x="27520" y="81826"/>
                    <a:pt x="26419" y="81826"/>
                  </a:cubicBezTo>
                  <a:cubicBezTo>
                    <a:pt x="26152" y="81826"/>
                    <a:pt x="25886" y="81859"/>
                    <a:pt x="25585" y="81926"/>
                  </a:cubicBezTo>
                  <a:lnTo>
                    <a:pt x="534" y="17313"/>
                  </a:lnTo>
                  <a:cubicBezTo>
                    <a:pt x="1168" y="17013"/>
                    <a:pt x="1635" y="16512"/>
                    <a:pt x="1935" y="15879"/>
                  </a:cubicBezTo>
                  <a:cubicBezTo>
                    <a:pt x="2202" y="15245"/>
                    <a:pt x="2235" y="14544"/>
                    <a:pt x="2035" y="13877"/>
                  </a:cubicBezTo>
                  <a:lnTo>
                    <a:pt x="36393" y="568"/>
                  </a:lnTo>
                  <a:close/>
                  <a:moveTo>
                    <a:pt x="36627" y="1"/>
                  </a:moveTo>
                  <a:lnTo>
                    <a:pt x="1502" y="13644"/>
                  </a:lnTo>
                  <a:lnTo>
                    <a:pt x="1568" y="13844"/>
                  </a:lnTo>
                  <a:cubicBezTo>
                    <a:pt x="1802" y="14444"/>
                    <a:pt x="1802" y="15111"/>
                    <a:pt x="1535" y="15712"/>
                  </a:cubicBezTo>
                  <a:cubicBezTo>
                    <a:pt x="1268" y="16312"/>
                    <a:pt x="801" y="16779"/>
                    <a:pt x="167" y="17013"/>
                  </a:cubicBezTo>
                  <a:lnTo>
                    <a:pt x="0" y="17079"/>
                  </a:lnTo>
                  <a:lnTo>
                    <a:pt x="25352" y="82460"/>
                  </a:lnTo>
                  <a:lnTo>
                    <a:pt x="25552" y="82393"/>
                  </a:lnTo>
                  <a:cubicBezTo>
                    <a:pt x="25847" y="82276"/>
                    <a:pt x="26149" y="82221"/>
                    <a:pt x="26445" y="82221"/>
                  </a:cubicBezTo>
                  <a:cubicBezTo>
                    <a:pt x="27422" y="82221"/>
                    <a:pt x="28337" y="82821"/>
                    <a:pt x="28721" y="83794"/>
                  </a:cubicBezTo>
                  <a:lnTo>
                    <a:pt x="28788" y="83994"/>
                  </a:lnTo>
                  <a:lnTo>
                    <a:pt x="63913" y="70351"/>
                  </a:lnTo>
                  <a:lnTo>
                    <a:pt x="63846" y="70184"/>
                  </a:lnTo>
                  <a:cubicBezTo>
                    <a:pt x="63346" y="68917"/>
                    <a:pt x="63979" y="67482"/>
                    <a:pt x="65247" y="66982"/>
                  </a:cubicBezTo>
                  <a:lnTo>
                    <a:pt x="65414" y="66915"/>
                  </a:lnTo>
                  <a:lnTo>
                    <a:pt x="40129" y="1735"/>
                  </a:lnTo>
                  <a:lnTo>
                    <a:pt x="40062" y="1535"/>
                  </a:lnTo>
                  <a:lnTo>
                    <a:pt x="39862" y="1602"/>
                  </a:lnTo>
                  <a:cubicBezTo>
                    <a:pt x="39568" y="1718"/>
                    <a:pt x="39266" y="1773"/>
                    <a:pt x="38969" y="1773"/>
                  </a:cubicBezTo>
                  <a:cubicBezTo>
                    <a:pt x="37992" y="1773"/>
                    <a:pt x="37077" y="1173"/>
                    <a:pt x="36693" y="201"/>
                  </a:cubicBezTo>
                  <a:lnTo>
                    <a:pt x="3662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63" name="CustomShape 38"/>
            <p:cNvSpPr/>
            <p:nvPr/>
          </p:nvSpPr>
          <p:spPr>
            <a:xfrm>
              <a:off x="4917960" y="4265280"/>
              <a:ext cx="102240" cy="55440"/>
            </a:xfrm>
            <a:custGeom>
              <a:avLst/>
              <a:gdLst/>
              <a:ahLst/>
              <a:rect l="l" t="t" r="r" b="b"/>
              <a:pathLst>
                <a:path w="9641" h="6172">
                  <a:moveTo>
                    <a:pt x="8540" y="0"/>
                  </a:moveTo>
                  <a:lnTo>
                    <a:pt x="0" y="3336"/>
                  </a:lnTo>
                  <a:lnTo>
                    <a:pt x="1101" y="6171"/>
                  </a:lnTo>
                  <a:lnTo>
                    <a:pt x="9640" y="2869"/>
                  </a:lnTo>
                  <a:lnTo>
                    <a:pt x="85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64" name="CustomShape 39"/>
            <p:cNvSpPr/>
            <p:nvPr/>
          </p:nvSpPr>
          <p:spPr>
            <a:xfrm>
              <a:off x="4651920" y="3928680"/>
              <a:ext cx="397080" cy="208800"/>
            </a:xfrm>
            <a:custGeom>
              <a:avLst/>
              <a:gdLst/>
              <a:ahLst/>
              <a:rect l="l" t="t" r="r" b="b"/>
              <a:pathLst>
                <a:path w="37328" h="23118">
                  <a:moveTo>
                    <a:pt x="33391" y="1"/>
                  </a:moveTo>
                  <a:lnTo>
                    <a:pt x="1" y="12943"/>
                  </a:lnTo>
                  <a:lnTo>
                    <a:pt x="3937" y="23117"/>
                  </a:lnTo>
                  <a:lnTo>
                    <a:pt x="37327" y="10175"/>
                  </a:lnTo>
                  <a:lnTo>
                    <a:pt x="333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65" name="CustomShape 40"/>
            <p:cNvSpPr/>
            <p:nvPr/>
          </p:nvSpPr>
          <p:spPr>
            <a:xfrm>
              <a:off x="4627800" y="3875760"/>
              <a:ext cx="367560" cy="144000"/>
            </a:xfrm>
            <a:custGeom>
              <a:avLst/>
              <a:gdLst/>
              <a:ahLst/>
              <a:rect l="l" t="t" r="r" b="b"/>
              <a:pathLst>
                <a:path w="34559" h="15946">
                  <a:moveTo>
                    <a:pt x="33391" y="1"/>
                  </a:moveTo>
                  <a:lnTo>
                    <a:pt x="0" y="12944"/>
                  </a:lnTo>
                  <a:lnTo>
                    <a:pt x="1135" y="15946"/>
                  </a:lnTo>
                  <a:lnTo>
                    <a:pt x="34558" y="2970"/>
                  </a:lnTo>
                  <a:lnTo>
                    <a:pt x="333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66" name="CustomShape 41"/>
            <p:cNvSpPr/>
            <p:nvPr/>
          </p:nvSpPr>
          <p:spPr>
            <a:xfrm>
              <a:off x="4565520" y="3738960"/>
              <a:ext cx="367560" cy="143640"/>
            </a:xfrm>
            <a:custGeom>
              <a:avLst/>
              <a:gdLst/>
              <a:ahLst/>
              <a:rect l="l" t="t" r="r" b="b"/>
              <a:pathLst>
                <a:path w="34559" h="15912">
                  <a:moveTo>
                    <a:pt x="33391" y="0"/>
                  </a:moveTo>
                  <a:lnTo>
                    <a:pt x="1" y="12943"/>
                  </a:lnTo>
                  <a:lnTo>
                    <a:pt x="1168" y="15911"/>
                  </a:lnTo>
                  <a:lnTo>
                    <a:pt x="34559" y="2969"/>
                  </a:lnTo>
                  <a:lnTo>
                    <a:pt x="33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067" name="Group 42"/>
          <p:cNvGrpSpPr/>
          <p:nvPr/>
        </p:nvGrpSpPr>
        <p:grpSpPr>
          <a:xfrm>
            <a:off x="3953520" y="4302720"/>
            <a:ext cx="1042560" cy="510840"/>
            <a:chOff x="3953520" y="4302720"/>
            <a:chExt cx="1042560" cy="510840"/>
          </a:xfrm>
        </p:grpSpPr>
        <p:sp>
          <p:nvSpPr>
            <p:cNvPr id="1068" name="CustomShape 43"/>
            <p:cNvSpPr/>
            <p:nvPr/>
          </p:nvSpPr>
          <p:spPr>
            <a:xfrm rot="763200">
              <a:off x="4655520" y="4458240"/>
              <a:ext cx="102960" cy="140040"/>
            </a:xfrm>
            <a:custGeom>
              <a:avLst/>
              <a:gdLst/>
              <a:ahLst/>
              <a:rect l="l" t="t" r="r" b="b"/>
              <a:pathLst>
                <a:path w="8203" h="12827">
                  <a:moveTo>
                    <a:pt x="1" y="0"/>
                  </a:moveTo>
                  <a:lnTo>
                    <a:pt x="1" y="12826"/>
                  </a:lnTo>
                  <a:lnTo>
                    <a:pt x="4102" y="9123"/>
                  </a:lnTo>
                  <a:lnTo>
                    <a:pt x="8203" y="12826"/>
                  </a:lnTo>
                  <a:lnTo>
                    <a:pt x="8203" y="0"/>
                  </a:lnTo>
                  <a:close/>
                </a:path>
              </a:pathLst>
            </a:custGeom>
            <a:solidFill>
              <a:srgbClr val="ef535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69" name="CustomShape 44"/>
            <p:cNvSpPr/>
            <p:nvPr/>
          </p:nvSpPr>
          <p:spPr>
            <a:xfrm rot="763200">
              <a:off x="3958560" y="4538880"/>
              <a:ext cx="938160" cy="151920"/>
            </a:xfrm>
            <a:custGeom>
              <a:avLst/>
              <a:gdLst/>
              <a:ahLst/>
              <a:rect l="l" t="t" r="r" b="b"/>
              <a:pathLst>
                <a:path w="74385" h="13915">
                  <a:moveTo>
                    <a:pt x="74280" y="0"/>
                  </a:moveTo>
                  <a:lnTo>
                    <a:pt x="4060" y="7407"/>
                  </a:lnTo>
                  <a:cubicBezTo>
                    <a:pt x="2679" y="7491"/>
                    <a:pt x="1507" y="8370"/>
                    <a:pt x="1068" y="9688"/>
                  </a:cubicBezTo>
                  <a:lnTo>
                    <a:pt x="168" y="12262"/>
                  </a:lnTo>
                  <a:cubicBezTo>
                    <a:pt x="1" y="12743"/>
                    <a:pt x="147" y="13266"/>
                    <a:pt x="524" y="13601"/>
                  </a:cubicBezTo>
                  <a:cubicBezTo>
                    <a:pt x="754" y="13810"/>
                    <a:pt x="1047" y="13915"/>
                    <a:pt x="1340" y="13915"/>
                  </a:cubicBezTo>
                  <a:cubicBezTo>
                    <a:pt x="1528" y="13915"/>
                    <a:pt x="1717" y="13873"/>
                    <a:pt x="1905" y="13789"/>
                  </a:cubicBezTo>
                  <a:cubicBezTo>
                    <a:pt x="3328" y="13078"/>
                    <a:pt x="5713" y="11466"/>
                    <a:pt x="6131" y="8370"/>
                  </a:cubicBezTo>
                  <a:lnTo>
                    <a:pt x="74384" y="1172"/>
                  </a:lnTo>
                  <a:lnTo>
                    <a:pt x="742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0" name="CustomShape 45"/>
            <p:cNvSpPr/>
            <p:nvPr/>
          </p:nvSpPr>
          <p:spPr>
            <a:xfrm rot="763200">
              <a:off x="4052520" y="4560120"/>
              <a:ext cx="938160" cy="151920"/>
            </a:xfrm>
            <a:custGeom>
              <a:avLst/>
              <a:gdLst/>
              <a:ahLst/>
              <a:rect l="l" t="t" r="r" b="b"/>
              <a:pathLst>
                <a:path w="74385" h="13915">
                  <a:moveTo>
                    <a:pt x="126" y="0"/>
                  </a:moveTo>
                  <a:lnTo>
                    <a:pt x="1" y="1172"/>
                  </a:lnTo>
                  <a:lnTo>
                    <a:pt x="68254" y="8370"/>
                  </a:lnTo>
                  <a:cubicBezTo>
                    <a:pt x="68672" y="11466"/>
                    <a:pt x="71058" y="13078"/>
                    <a:pt x="72480" y="13789"/>
                  </a:cubicBezTo>
                  <a:cubicBezTo>
                    <a:pt x="72669" y="13873"/>
                    <a:pt x="72857" y="13915"/>
                    <a:pt x="73045" y="13915"/>
                  </a:cubicBezTo>
                  <a:cubicBezTo>
                    <a:pt x="73338" y="13915"/>
                    <a:pt x="73631" y="13810"/>
                    <a:pt x="73861" y="13601"/>
                  </a:cubicBezTo>
                  <a:cubicBezTo>
                    <a:pt x="74238" y="13266"/>
                    <a:pt x="74384" y="12743"/>
                    <a:pt x="74217" y="12262"/>
                  </a:cubicBezTo>
                  <a:lnTo>
                    <a:pt x="73317" y="9688"/>
                  </a:lnTo>
                  <a:cubicBezTo>
                    <a:pt x="72878" y="8370"/>
                    <a:pt x="71706" y="7491"/>
                    <a:pt x="70325" y="7407"/>
                  </a:cubicBezTo>
                  <a:lnTo>
                    <a:pt x="126" y="0"/>
                  </a:ln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1" name="CustomShape 46"/>
            <p:cNvSpPr/>
            <p:nvPr/>
          </p:nvSpPr>
          <p:spPr>
            <a:xfrm rot="763200">
              <a:off x="4524120" y="4571640"/>
              <a:ext cx="21240" cy="33840"/>
            </a:xfrm>
            <a:custGeom>
              <a:avLst/>
              <a:gdLst/>
              <a:ahLst/>
              <a:rect l="l" t="t" r="r" b="b"/>
              <a:pathLst>
                <a:path w="1717" h="3121">
                  <a:moveTo>
                    <a:pt x="537" y="1"/>
                  </a:moveTo>
                  <a:cubicBezTo>
                    <a:pt x="511" y="1"/>
                    <a:pt x="485" y="4"/>
                    <a:pt x="461" y="12"/>
                  </a:cubicBezTo>
                  <a:cubicBezTo>
                    <a:pt x="105" y="96"/>
                    <a:pt x="1" y="870"/>
                    <a:pt x="231" y="1728"/>
                  </a:cubicBezTo>
                  <a:cubicBezTo>
                    <a:pt x="425" y="2523"/>
                    <a:pt x="852" y="3120"/>
                    <a:pt x="1197" y="3120"/>
                  </a:cubicBezTo>
                  <a:cubicBezTo>
                    <a:pt x="1224" y="3120"/>
                    <a:pt x="1251" y="3116"/>
                    <a:pt x="1277" y="3109"/>
                  </a:cubicBezTo>
                  <a:cubicBezTo>
                    <a:pt x="1612" y="3025"/>
                    <a:pt x="1716" y="2251"/>
                    <a:pt x="1486" y="1393"/>
                  </a:cubicBezTo>
                  <a:cubicBezTo>
                    <a:pt x="1292" y="598"/>
                    <a:pt x="865" y="1"/>
                    <a:pt x="537" y="1"/>
                  </a:cubicBezTo>
                  <a:close/>
                </a:path>
              </a:pathLst>
            </a:custGeom>
            <a:solidFill>
              <a:srgbClr val="ffecb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2" name="CustomShape 47"/>
            <p:cNvSpPr/>
            <p:nvPr/>
          </p:nvSpPr>
          <p:spPr>
            <a:xfrm rot="763200">
              <a:off x="4425120" y="4549320"/>
              <a:ext cx="21240" cy="33840"/>
            </a:xfrm>
            <a:custGeom>
              <a:avLst/>
              <a:gdLst/>
              <a:ahLst/>
              <a:rect l="l" t="t" r="r" b="b"/>
              <a:pathLst>
                <a:path w="1717" h="3121">
                  <a:moveTo>
                    <a:pt x="1197" y="1"/>
                  </a:moveTo>
                  <a:cubicBezTo>
                    <a:pt x="852" y="1"/>
                    <a:pt x="425" y="598"/>
                    <a:pt x="231" y="1393"/>
                  </a:cubicBezTo>
                  <a:cubicBezTo>
                    <a:pt x="1" y="2251"/>
                    <a:pt x="105" y="3025"/>
                    <a:pt x="461" y="3109"/>
                  </a:cubicBezTo>
                  <a:cubicBezTo>
                    <a:pt x="486" y="3116"/>
                    <a:pt x="511" y="3120"/>
                    <a:pt x="537" y="3120"/>
                  </a:cubicBezTo>
                  <a:cubicBezTo>
                    <a:pt x="865" y="3120"/>
                    <a:pt x="1293" y="2523"/>
                    <a:pt x="1486" y="1728"/>
                  </a:cubicBezTo>
                  <a:cubicBezTo>
                    <a:pt x="1717" y="870"/>
                    <a:pt x="1612" y="96"/>
                    <a:pt x="1277" y="12"/>
                  </a:cubicBezTo>
                  <a:cubicBezTo>
                    <a:pt x="1251" y="4"/>
                    <a:pt x="1224" y="1"/>
                    <a:pt x="1197" y="1"/>
                  </a:cubicBezTo>
                  <a:close/>
                </a:path>
              </a:pathLst>
            </a:custGeom>
            <a:solidFill>
              <a:srgbClr val="ffecb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3" name="CustomShape 48"/>
            <p:cNvSpPr/>
            <p:nvPr/>
          </p:nvSpPr>
          <p:spPr>
            <a:xfrm rot="763200">
              <a:off x="4420800" y="4515480"/>
              <a:ext cx="138600" cy="79560"/>
            </a:xfrm>
            <a:custGeom>
              <a:avLst/>
              <a:gdLst/>
              <a:ahLst/>
              <a:rect l="l" t="t" r="r" b="b"/>
              <a:pathLst>
                <a:path w="11006" h="7303">
                  <a:moveTo>
                    <a:pt x="5503" y="0"/>
                  </a:moveTo>
                  <a:cubicBezTo>
                    <a:pt x="4080" y="0"/>
                    <a:pt x="2909" y="482"/>
                    <a:pt x="2009" y="1423"/>
                  </a:cubicBezTo>
                  <a:cubicBezTo>
                    <a:pt x="0" y="3515"/>
                    <a:pt x="147" y="7156"/>
                    <a:pt x="147" y="7303"/>
                  </a:cubicBezTo>
                  <a:lnTo>
                    <a:pt x="1339" y="7261"/>
                  </a:lnTo>
                  <a:cubicBezTo>
                    <a:pt x="1318" y="7219"/>
                    <a:pt x="1214" y="3955"/>
                    <a:pt x="2867" y="2239"/>
                  </a:cubicBezTo>
                  <a:cubicBezTo>
                    <a:pt x="3536" y="1528"/>
                    <a:pt x="4394" y="1172"/>
                    <a:pt x="5503" y="1172"/>
                  </a:cubicBezTo>
                  <a:cubicBezTo>
                    <a:pt x="6612" y="1172"/>
                    <a:pt x="7470" y="1528"/>
                    <a:pt x="8160" y="2239"/>
                  </a:cubicBezTo>
                  <a:cubicBezTo>
                    <a:pt x="9813" y="3955"/>
                    <a:pt x="9688" y="7219"/>
                    <a:pt x="9688" y="7261"/>
                  </a:cubicBezTo>
                  <a:lnTo>
                    <a:pt x="10860" y="7303"/>
                  </a:lnTo>
                  <a:cubicBezTo>
                    <a:pt x="10860" y="7156"/>
                    <a:pt x="11006" y="3515"/>
                    <a:pt x="9018" y="1423"/>
                  </a:cubicBezTo>
                  <a:cubicBezTo>
                    <a:pt x="8119" y="482"/>
                    <a:pt x="6926" y="0"/>
                    <a:pt x="5503" y="0"/>
                  </a:cubicBez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4" name="CustomShape 49"/>
            <p:cNvSpPr/>
            <p:nvPr/>
          </p:nvSpPr>
          <p:spPr>
            <a:xfrm rot="763200">
              <a:off x="4075560" y="4346640"/>
              <a:ext cx="364680" cy="316800"/>
            </a:xfrm>
            <a:custGeom>
              <a:avLst/>
              <a:gdLst/>
              <a:ahLst/>
              <a:rect l="l" t="t" r="r" b="b"/>
              <a:pathLst>
                <a:path w="28939" h="28959">
                  <a:moveTo>
                    <a:pt x="14459" y="0"/>
                  </a:moveTo>
                  <a:cubicBezTo>
                    <a:pt x="6466" y="0"/>
                    <a:pt x="1" y="6486"/>
                    <a:pt x="1" y="14479"/>
                  </a:cubicBezTo>
                  <a:cubicBezTo>
                    <a:pt x="1" y="22472"/>
                    <a:pt x="6466" y="28958"/>
                    <a:pt x="14459" y="28958"/>
                  </a:cubicBezTo>
                  <a:cubicBezTo>
                    <a:pt x="22473" y="28958"/>
                    <a:pt x="28938" y="22472"/>
                    <a:pt x="28938" y="14479"/>
                  </a:cubicBezTo>
                  <a:cubicBezTo>
                    <a:pt x="28938" y="6486"/>
                    <a:pt x="22473" y="0"/>
                    <a:pt x="144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5" name="CustomShape 50"/>
            <p:cNvSpPr/>
            <p:nvPr/>
          </p:nvSpPr>
          <p:spPr>
            <a:xfrm rot="763200">
              <a:off x="4089960" y="4333680"/>
              <a:ext cx="230760" cy="200160"/>
            </a:xfrm>
            <a:custGeom>
              <a:avLst/>
              <a:gdLst/>
              <a:ahLst/>
              <a:rect l="l" t="t" r="r" b="b"/>
              <a:pathLst>
                <a:path w="18330" h="18311">
                  <a:moveTo>
                    <a:pt x="14661" y="0"/>
                  </a:moveTo>
                  <a:cubicBezTo>
                    <a:pt x="14594" y="0"/>
                    <a:pt x="14526" y="1"/>
                    <a:pt x="14459" y="2"/>
                  </a:cubicBezTo>
                  <a:cubicBezTo>
                    <a:pt x="13999" y="2"/>
                    <a:pt x="13559" y="23"/>
                    <a:pt x="13099" y="65"/>
                  </a:cubicBezTo>
                  <a:lnTo>
                    <a:pt x="63" y="13100"/>
                  </a:lnTo>
                  <a:cubicBezTo>
                    <a:pt x="22" y="13540"/>
                    <a:pt x="1" y="14000"/>
                    <a:pt x="1" y="14460"/>
                  </a:cubicBezTo>
                  <a:cubicBezTo>
                    <a:pt x="1" y="15799"/>
                    <a:pt x="168" y="17097"/>
                    <a:pt x="503" y="18310"/>
                  </a:cubicBezTo>
                  <a:lnTo>
                    <a:pt x="18330" y="504"/>
                  </a:lnTo>
                  <a:cubicBezTo>
                    <a:pt x="17157" y="186"/>
                    <a:pt x="15929" y="0"/>
                    <a:pt x="146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6" name="CustomShape 51"/>
            <p:cNvSpPr/>
            <p:nvPr/>
          </p:nvSpPr>
          <p:spPr>
            <a:xfrm rot="763200">
              <a:off x="4098960" y="4354560"/>
              <a:ext cx="265320" cy="230040"/>
            </a:xfrm>
            <a:custGeom>
              <a:avLst/>
              <a:gdLst/>
              <a:ahLst/>
              <a:rect l="l" t="t" r="r" b="b"/>
              <a:pathLst>
                <a:path w="21050" h="21050">
                  <a:moveTo>
                    <a:pt x="19166" y="0"/>
                  </a:moveTo>
                  <a:lnTo>
                    <a:pt x="0" y="19166"/>
                  </a:lnTo>
                  <a:cubicBezTo>
                    <a:pt x="293" y="19815"/>
                    <a:pt x="649" y="20443"/>
                    <a:pt x="1025" y="21049"/>
                  </a:cubicBezTo>
                  <a:lnTo>
                    <a:pt x="21049" y="1026"/>
                  </a:lnTo>
                  <a:cubicBezTo>
                    <a:pt x="20463" y="649"/>
                    <a:pt x="19836" y="293"/>
                    <a:pt x="19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7" name="CustomShape 52"/>
            <p:cNvSpPr/>
            <p:nvPr/>
          </p:nvSpPr>
          <p:spPr>
            <a:xfrm rot="763200">
              <a:off x="4068000" y="4340520"/>
              <a:ext cx="380160" cy="329760"/>
            </a:xfrm>
            <a:custGeom>
              <a:avLst/>
              <a:gdLst/>
              <a:ahLst/>
              <a:rect l="l" t="t" r="r" b="b"/>
              <a:pathLst>
                <a:path w="30152" h="30131">
                  <a:moveTo>
                    <a:pt x="15087" y="1193"/>
                  </a:moveTo>
                  <a:cubicBezTo>
                    <a:pt x="22745" y="1193"/>
                    <a:pt x="28959" y="7407"/>
                    <a:pt x="28959" y="15065"/>
                  </a:cubicBezTo>
                  <a:cubicBezTo>
                    <a:pt x="28959" y="22723"/>
                    <a:pt x="22745" y="28958"/>
                    <a:pt x="15087" y="28958"/>
                  </a:cubicBezTo>
                  <a:cubicBezTo>
                    <a:pt x="7429" y="28958"/>
                    <a:pt x="1194" y="22723"/>
                    <a:pt x="1194" y="15065"/>
                  </a:cubicBezTo>
                  <a:cubicBezTo>
                    <a:pt x="1194" y="7407"/>
                    <a:pt x="7408" y="1193"/>
                    <a:pt x="15087" y="1193"/>
                  </a:cubicBezTo>
                  <a:close/>
                  <a:moveTo>
                    <a:pt x="15087" y="0"/>
                  </a:moveTo>
                  <a:cubicBezTo>
                    <a:pt x="6759" y="0"/>
                    <a:pt x="1" y="6759"/>
                    <a:pt x="1" y="15065"/>
                  </a:cubicBezTo>
                  <a:cubicBezTo>
                    <a:pt x="1" y="23372"/>
                    <a:pt x="6759" y="30130"/>
                    <a:pt x="15087" y="30130"/>
                  </a:cubicBezTo>
                  <a:cubicBezTo>
                    <a:pt x="23394" y="30130"/>
                    <a:pt x="30152" y="23372"/>
                    <a:pt x="30152" y="15065"/>
                  </a:cubicBezTo>
                  <a:cubicBezTo>
                    <a:pt x="30152" y="6759"/>
                    <a:pt x="23394" y="0"/>
                    <a:pt x="15087" y="0"/>
                  </a:cubicBez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8" name="CustomShape 53"/>
            <p:cNvSpPr/>
            <p:nvPr/>
          </p:nvSpPr>
          <p:spPr>
            <a:xfrm rot="763200">
              <a:off x="4539240" y="4451400"/>
              <a:ext cx="364680" cy="316800"/>
            </a:xfrm>
            <a:custGeom>
              <a:avLst/>
              <a:gdLst/>
              <a:ahLst/>
              <a:rect l="l" t="t" r="r" b="b"/>
              <a:pathLst>
                <a:path w="28938" h="28959">
                  <a:moveTo>
                    <a:pt x="14479" y="0"/>
                  </a:moveTo>
                  <a:cubicBezTo>
                    <a:pt x="6466" y="0"/>
                    <a:pt x="0" y="6486"/>
                    <a:pt x="0" y="14479"/>
                  </a:cubicBezTo>
                  <a:cubicBezTo>
                    <a:pt x="0" y="22472"/>
                    <a:pt x="6466" y="28958"/>
                    <a:pt x="14479" y="28958"/>
                  </a:cubicBezTo>
                  <a:cubicBezTo>
                    <a:pt x="22472" y="28958"/>
                    <a:pt x="28937" y="22472"/>
                    <a:pt x="28937" y="14479"/>
                  </a:cubicBezTo>
                  <a:cubicBezTo>
                    <a:pt x="28937" y="6486"/>
                    <a:pt x="22472" y="0"/>
                    <a:pt x="144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9" name="CustomShape 54"/>
            <p:cNvSpPr/>
            <p:nvPr/>
          </p:nvSpPr>
          <p:spPr>
            <a:xfrm rot="763200">
              <a:off x="4553280" y="4438440"/>
              <a:ext cx="231120" cy="200160"/>
            </a:xfrm>
            <a:custGeom>
              <a:avLst/>
              <a:gdLst/>
              <a:ahLst/>
              <a:rect l="l" t="t" r="r" b="b"/>
              <a:pathLst>
                <a:path w="18351" h="18311">
                  <a:moveTo>
                    <a:pt x="14681" y="0"/>
                  </a:moveTo>
                  <a:cubicBezTo>
                    <a:pt x="14614" y="0"/>
                    <a:pt x="14547" y="1"/>
                    <a:pt x="14479" y="2"/>
                  </a:cubicBezTo>
                  <a:cubicBezTo>
                    <a:pt x="14019" y="2"/>
                    <a:pt x="13580" y="23"/>
                    <a:pt x="13119" y="65"/>
                  </a:cubicBezTo>
                  <a:lnTo>
                    <a:pt x="84" y="13100"/>
                  </a:lnTo>
                  <a:cubicBezTo>
                    <a:pt x="21" y="13540"/>
                    <a:pt x="0" y="14000"/>
                    <a:pt x="0" y="14460"/>
                  </a:cubicBezTo>
                  <a:cubicBezTo>
                    <a:pt x="0" y="15799"/>
                    <a:pt x="189" y="17097"/>
                    <a:pt x="523" y="18310"/>
                  </a:cubicBezTo>
                  <a:lnTo>
                    <a:pt x="18350" y="504"/>
                  </a:lnTo>
                  <a:cubicBezTo>
                    <a:pt x="17178" y="186"/>
                    <a:pt x="15949" y="0"/>
                    <a:pt x="14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0" name="CustomShape 55"/>
            <p:cNvSpPr/>
            <p:nvPr/>
          </p:nvSpPr>
          <p:spPr>
            <a:xfrm rot="763200">
              <a:off x="4562640" y="4459320"/>
              <a:ext cx="265320" cy="230040"/>
            </a:xfrm>
            <a:custGeom>
              <a:avLst/>
              <a:gdLst/>
              <a:ahLst/>
              <a:rect l="l" t="t" r="r" b="b"/>
              <a:pathLst>
                <a:path w="21050" h="21050">
                  <a:moveTo>
                    <a:pt x="19166" y="0"/>
                  </a:moveTo>
                  <a:lnTo>
                    <a:pt x="0" y="19166"/>
                  </a:lnTo>
                  <a:cubicBezTo>
                    <a:pt x="293" y="19815"/>
                    <a:pt x="649" y="20443"/>
                    <a:pt x="1047" y="21049"/>
                  </a:cubicBezTo>
                  <a:lnTo>
                    <a:pt x="21050" y="1026"/>
                  </a:lnTo>
                  <a:cubicBezTo>
                    <a:pt x="20464" y="649"/>
                    <a:pt x="19836" y="293"/>
                    <a:pt x="19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1" name="CustomShape 56"/>
            <p:cNvSpPr/>
            <p:nvPr/>
          </p:nvSpPr>
          <p:spPr>
            <a:xfrm rot="763200">
              <a:off x="4531680" y="4445280"/>
              <a:ext cx="380160" cy="329760"/>
            </a:xfrm>
            <a:custGeom>
              <a:avLst/>
              <a:gdLst/>
              <a:ahLst/>
              <a:rect l="l" t="t" r="r" b="b"/>
              <a:pathLst>
                <a:path w="30152" h="30131">
                  <a:moveTo>
                    <a:pt x="15086" y="1193"/>
                  </a:moveTo>
                  <a:cubicBezTo>
                    <a:pt x="22744" y="1193"/>
                    <a:pt x="28959" y="7407"/>
                    <a:pt x="28959" y="15065"/>
                  </a:cubicBezTo>
                  <a:cubicBezTo>
                    <a:pt x="28959" y="22723"/>
                    <a:pt x="22744" y="28958"/>
                    <a:pt x="15086" y="28958"/>
                  </a:cubicBezTo>
                  <a:cubicBezTo>
                    <a:pt x="7428" y="28958"/>
                    <a:pt x="1193" y="22723"/>
                    <a:pt x="1193" y="15065"/>
                  </a:cubicBezTo>
                  <a:cubicBezTo>
                    <a:pt x="1193" y="7407"/>
                    <a:pt x="7428" y="1193"/>
                    <a:pt x="15086" y="1193"/>
                  </a:cubicBezTo>
                  <a:close/>
                  <a:moveTo>
                    <a:pt x="15086" y="0"/>
                  </a:moveTo>
                  <a:cubicBezTo>
                    <a:pt x="6759" y="0"/>
                    <a:pt x="0" y="6759"/>
                    <a:pt x="0" y="15065"/>
                  </a:cubicBezTo>
                  <a:cubicBezTo>
                    <a:pt x="0" y="23372"/>
                    <a:pt x="6759" y="30130"/>
                    <a:pt x="15086" y="30130"/>
                  </a:cubicBezTo>
                  <a:cubicBezTo>
                    <a:pt x="23393" y="30130"/>
                    <a:pt x="30151" y="23372"/>
                    <a:pt x="30151" y="15065"/>
                  </a:cubicBezTo>
                  <a:cubicBezTo>
                    <a:pt x="30151" y="6759"/>
                    <a:pt x="23393" y="0"/>
                    <a:pt x="15086" y="0"/>
                  </a:cubicBez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2" name="CustomShape 57"/>
            <p:cNvSpPr/>
            <p:nvPr/>
          </p:nvSpPr>
          <p:spPr>
            <a:xfrm rot="763200">
              <a:off x="4060080" y="4448880"/>
              <a:ext cx="27000" cy="30240"/>
            </a:xfrm>
            <a:custGeom>
              <a:avLst/>
              <a:gdLst/>
              <a:ahLst/>
              <a:rect l="l" t="t" r="r" b="b"/>
              <a:pathLst>
                <a:path w="2156" h="2784">
                  <a:moveTo>
                    <a:pt x="1381" y="0"/>
                  </a:moveTo>
                  <a:cubicBezTo>
                    <a:pt x="607" y="0"/>
                    <a:pt x="0" y="628"/>
                    <a:pt x="0" y="1381"/>
                  </a:cubicBezTo>
                  <a:cubicBezTo>
                    <a:pt x="0" y="2155"/>
                    <a:pt x="607" y="2783"/>
                    <a:pt x="1381" y="2783"/>
                  </a:cubicBezTo>
                  <a:cubicBezTo>
                    <a:pt x="2156" y="2783"/>
                    <a:pt x="1381" y="2155"/>
                    <a:pt x="1381" y="1381"/>
                  </a:cubicBezTo>
                  <a:cubicBezTo>
                    <a:pt x="1381" y="628"/>
                    <a:pt x="2156" y="0"/>
                    <a:pt x="1381" y="0"/>
                  </a:cubicBez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3" name="CustomShape 58"/>
            <p:cNvSpPr/>
            <p:nvPr/>
          </p:nvSpPr>
          <p:spPr>
            <a:xfrm rot="763200">
              <a:off x="4892400" y="4636800"/>
              <a:ext cx="27000" cy="30240"/>
            </a:xfrm>
            <a:custGeom>
              <a:avLst/>
              <a:gdLst/>
              <a:ahLst/>
              <a:rect l="l" t="t" r="r" b="b"/>
              <a:pathLst>
                <a:path w="2156" h="2784">
                  <a:moveTo>
                    <a:pt x="775" y="0"/>
                  </a:moveTo>
                  <a:cubicBezTo>
                    <a:pt x="1" y="0"/>
                    <a:pt x="775" y="628"/>
                    <a:pt x="775" y="1381"/>
                  </a:cubicBezTo>
                  <a:cubicBezTo>
                    <a:pt x="775" y="2155"/>
                    <a:pt x="1" y="2783"/>
                    <a:pt x="775" y="2783"/>
                  </a:cubicBezTo>
                  <a:cubicBezTo>
                    <a:pt x="1549" y="2783"/>
                    <a:pt x="2156" y="2155"/>
                    <a:pt x="2156" y="1381"/>
                  </a:cubicBezTo>
                  <a:cubicBezTo>
                    <a:pt x="2156" y="628"/>
                    <a:pt x="1549" y="0"/>
                    <a:pt x="775" y="0"/>
                  </a:cubicBez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84" name="CustomShape 59"/>
          <p:cNvSpPr/>
          <p:nvPr/>
        </p:nvSpPr>
        <p:spPr>
          <a:xfrm>
            <a:off x="3465000" y="3696120"/>
            <a:ext cx="124200" cy="105480"/>
          </a:xfrm>
          <a:custGeom>
            <a:avLst/>
            <a:gdLst/>
            <a:ahLst/>
            <a:rect l="l" t="t" r="r" b="b"/>
            <a:pathLst>
              <a:path w="7994" h="7994">
                <a:moveTo>
                  <a:pt x="3997" y="0"/>
                </a:moveTo>
                <a:cubicBezTo>
                  <a:pt x="3537" y="0"/>
                  <a:pt x="3160" y="377"/>
                  <a:pt x="3160" y="837"/>
                </a:cubicBezTo>
                <a:lnTo>
                  <a:pt x="3160" y="3160"/>
                </a:lnTo>
                <a:lnTo>
                  <a:pt x="858" y="3160"/>
                </a:lnTo>
                <a:cubicBezTo>
                  <a:pt x="377" y="3160"/>
                  <a:pt x="1" y="3536"/>
                  <a:pt x="1" y="3997"/>
                </a:cubicBezTo>
                <a:cubicBezTo>
                  <a:pt x="1" y="4457"/>
                  <a:pt x="377" y="4834"/>
                  <a:pt x="858" y="4834"/>
                </a:cubicBezTo>
                <a:lnTo>
                  <a:pt x="3160" y="4834"/>
                </a:lnTo>
                <a:lnTo>
                  <a:pt x="3160" y="7156"/>
                </a:lnTo>
                <a:cubicBezTo>
                  <a:pt x="3160" y="7617"/>
                  <a:pt x="3537" y="7993"/>
                  <a:pt x="3997" y="7993"/>
                </a:cubicBezTo>
                <a:cubicBezTo>
                  <a:pt x="4457" y="7993"/>
                  <a:pt x="4855" y="7617"/>
                  <a:pt x="4855" y="7156"/>
                </a:cubicBezTo>
                <a:lnTo>
                  <a:pt x="4855" y="4834"/>
                </a:lnTo>
                <a:lnTo>
                  <a:pt x="7156" y="4834"/>
                </a:lnTo>
                <a:cubicBezTo>
                  <a:pt x="7617" y="4834"/>
                  <a:pt x="7993" y="4457"/>
                  <a:pt x="7993" y="3997"/>
                </a:cubicBezTo>
                <a:cubicBezTo>
                  <a:pt x="7993" y="3536"/>
                  <a:pt x="7617" y="3160"/>
                  <a:pt x="7156" y="3160"/>
                </a:cubicBezTo>
                <a:lnTo>
                  <a:pt x="4855" y="3160"/>
                </a:lnTo>
                <a:lnTo>
                  <a:pt x="4855" y="837"/>
                </a:lnTo>
                <a:cubicBezTo>
                  <a:pt x="4855" y="377"/>
                  <a:pt x="4457" y="0"/>
                  <a:pt x="3997" y="0"/>
                </a:cubicBezTo>
                <a:close/>
              </a:path>
            </a:pathLst>
          </a:custGeom>
          <a:solidFill>
            <a:srgbClr val="f4efe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85" name="CustomShape 60"/>
          <p:cNvSpPr/>
          <p:nvPr/>
        </p:nvSpPr>
        <p:spPr>
          <a:xfrm>
            <a:off x="3730320" y="4232520"/>
            <a:ext cx="245520" cy="208440"/>
          </a:xfrm>
          <a:custGeom>
            <a:avLst/>
            <a:gdLst/>
            <a:ahLst/>
            <a:rect l="l" t="t" r="r" b="b"/>
            <a:pathLst>
              <a:path w="4207" h="4207">
                <a:moveTo>
                  <a:pt x="2093" y="1"/>
                </a:moveTo>
                <a:cubicBezTo>
                  <a:pt x="1863" y="1"/>
                  <a:pt x="1654" y="210"/>
                  <a:pt x="1654" y="440"/>
                </a:cubicBezTo>
                <a:lnTo>
                  <a:pt x="1654" y="1675"/>
                </a:lnTo>
                <a:lnTo>
                  <a:pt x="440" y="1675"/>
                </a:lnTo>
                <a:cubicBezTo>
                  <a:pt x="189" y="1675"/>
                  <a:pt x="1" y="1863"/>
                  <a:pt x="1" y="2114"/>
                </a:cubicBezTo>
                <a:cubicBezTo>
                  <a:pt x="1" y="2344"/>
                  <a:pt x="189" y="2553"/>
                  <a:pt x="440" y="2553"/>
                </a:cubicBezTo>
                <a:lnTo>
                  <a:pt x="1654" y="2553"/>
                </a:lnTo>
                <a:lnTo>
                  <a:pt x="1654" y="3767"/>
                </a:lnTo>
                <a:cubicBezTo>
                  <a:pt x="1654" y="4018"/>
                  <a:pt x="1863" y="4206"/>
                  <a:pt x="2093" y="4206"/>
                </a:cubicBezTo>
                <a:cubicBezTo>
                  <a:pt x="2344" y="4206"/>
                  <a:pt x="2533" y="4018"/>
                  <a:pt x="2533" y="3767"/>
                </a:cubicBezTo>
                <a:lnTo>
                  <a:pt x="2533" y="2553"/>
                </a:lnTo>
                <a:lnTo>
                  <a:pt x="3767" y="2553"/>
                </a:lnTo>
                <a:cubicBezTo>
                  <a:pt x="3997" y="2553"/>
                  <a:pt x="4206" y="2344"/>
                  <a:pt x="4206" y="2114"/>
                </a:cubicBezTo>
                <a:cubicBezTo>
                  <a:pt x="4206" y="1863"/>
                  <a:pt x="4018" y="1675"/>
                  <a:pt x="3767" y="1675"/>
                </a:cubicBezTo>
                <a:lnTo>
                  <a:pt x="2533" y="1675"/>
                </a:lnTo>
                <a:lnTo>
                  <a:pt x="2533" y="440"/>
                </a:lnTo>
                <a:cubicBezTo>
                  <a:pt x="2533" y="210"/>
                  <a:pt x="2344" y="1"/>
                  <a:pt x="2093" y="1"/>
                </a:cubicBezTo>
                <a:close/>
              </a:path>
            </a:pathLst>
          </a:custGeom>
          <a:solidFill>
            <a:srgbClr val="f4efe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0d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CustomShape 1"/>
          <p:cNvSpPr/>
          <p:nvPr/>
        </p:nvSpPr>
        <p:spPr>
          <a:xfrm rot="16200000">
            <a:off x="4407480" y="3632760"/>
            <a:ext cx="2094840" cy="1144080"/>
          </a:xfrm>
          <a:prstGeom prst="curvedConnector3">
            <a:avLst>
              <a:gd name="adj1" fmla="val 48601"/>
            </a:avLst>
          </a:prstGeom>
          <a:noFill/>
          <a:ln w="15228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87" name="CustomShape 2"/>
          <p:cNvSpPr/>
          <p:nvPr/>
        </p:nvSpPr>
        <p:spPr>
          <a:xfrm flipH="1" rot="16200000">
            <a:off x="2758680" y="-16200"/>
            <a:ext cx="1380240" cy="4648320"/>
          </a:xfrm>
          <a:prstGeom prst="curvedConnector2">
            <a:avLst/>
          </a:prstGeom>
          <a:noFill/>
          <a:ln w="15228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88" name="TextShape 3"/>
          <p:cNvSpPr txBox="1"/>
          <p:nvPr/>
        </p:nvSpPr>
        <p:spPr>
          <a:xfrm>
            <a:off x="286560" y="536400"/>
            <a:ext cx="7925040" cy="10976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First Step: </a:t>
            </a:r>
            <a:r>
              <a:rPr b="0" lang="en" sz="25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Create a personalized bookshelf</a:t>
            </a:r>
            <a:br/>
            <a:endParaRPr b="0" lang="pt-PT" sz="2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9" name="CustomShape 4"/>
          <p:cNvSpPr/>
          <p:nvPr/>
        </p:nvSpPr>
        <p:spPr>
          <a:xfrm>
            <a:off x="1089000" y="2007720"/>
            <a:ext cx="2999520" cy="39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90" name="Google Shape;1228;g21739acdd21_4_25" descr=""/>
          <p:cNvPicPr/>
          <p:nvPr/>
        </p:nvPicPr>
        <p:blipFill>
          <a:blip r:embed="rId1"/>
          <a:stretch/>
        </p:blipFill>
        <p:spPr>
          <a:xfrm>
            <a:off x="1089000" y="1524600"/>
            <a:ext cx="3534480" cy="2467440"/>
          </a:xfrm>
          <a:prstGeom prst="rect">
            <a:avLst/>
          </a:prstGeom>
          <a:ln>
            <a:noFill/>
          </a:ln>
        </p:spPr>
      </p:pic>
      <p:sp>
        <p:nvSpPr>
          <p:cNvPr id="1091" name="CustomShape 5"/>
          <p:cNvSpPr/>
          <p:nvPr/>
        </p:nvSpPr>
        <p:spPr>
          <a:xfrm>
            <a:off x="799200" y="1276200"/>
            <a:ext cx="380880" cy="399960"/>
          </a:xfrm>
          <a:prstGeom prst="ellipse">
            <a:avLst/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e0dac8"/>
                </a:solidFill>
                <a:latin typeface="Libre Baskerville"/>
                <a:ea typeface="Libre Baskerville"/>
              </a:rPr>
              <a:t>1</a:t>
            </a:r>
            <a:endParaRPr b="0" lang="pt-PT" sz="1400" spc="-1" strike="noStrike">
              <a:latin typeface="Arial"/>
            </a:endParaRPr>
          </a:p>
        </p:txBody>
      </p:sp>
      <p:pic>
        <p:nvPicPr>
          <p:cNvPr id="1092" name="Google Shape;1229;g21739acdd21_4_25" descr=""/>
          <p:cNvPicPr/>
          <p:nvPr/>
        </p:nvPicPr>
        <p:blipFill>
          <a:blip r:embed="rId2"/>
          <a:stretch/>
        </p:blipFill>
        <p:spPr>
          <a:xfrm rot="1077600">
            <a:off x="1998000" y="2688480"/>
            <a:ext cx="273600" cy="273600"/>
          </a:xfrm>
          <a:prstGeom prst="rect">
            <a:avLst/>
          </a:prstGeom>
          <a:ln>
            <a:noFill/>
          </a:ln>
        </p:spPr>
      </p:pic>
      <p:pic>
        <p:nvPicPr>
          <p:cNvPr id="1093" name="Google Shape;1230;g21739acdd21_4_25" descr=""/>
          <p:cNvPicPr/>
          <p:nvPr/>
        </p:nvPicPr>
        <p:blipFill>
          <a:blip r:embed="rId3"/>
          <a:stretch/>
        </p:blipFill>
        <p:spPr>
          <a:xfrm>
            <a:off x="5923440" y="2998080"/>
            <a:ext cx="2723760" cy="780840"/>
          </a:xfrm>
          <a:prstGeom prst="rect">
            <a:avLst/>
          </a:prstGeom>
          <a:ln>
            <a:noFill/>
          </a:ln>
        </p:spPr>
      </p:pic>
      <p:pic>
        <p:nvPicPr>
          <p:cNvPr id="1094" name="Google Shape;1231;g21739acdd21_4_25" descr=""/>
          <p:cNvPicPr/>
          <p:nvPr/>
        </p:nvPicPr>
        <p:blipFill>
          <a:blip r:embed="rId4"/>
          <a:stretch/>
        </p:blipFill>
        <p:spPr>
          <a:xfrm rot="1077600">
            <a:off x="8058960" y="3586680"/>
            <a:ext cx="273600" cy="273600"/>
          </a:xfrm>
          <a:prstGeom prst="rect">
            <a:avLst/>
          </a:prstGeom>
          <a:ln>
            <a:noFill/>
          </a:ln>
        </p:spPr>
      </p:pic>
      <p:sp>
        <p:nvSpPr>
          <p:cNvPr id="1095" name="CustomShape 6"/>
          <p:cNvSpPr/>
          <p:nvPr/>
        </p:nvSpPr>
        <p:spPr>
          <a:xfrm>
            <a:off x="5702040" y="2815560"/>
            <a:ext cx="380880" cy="399960"/>
          </a:xfrm>
          <a:prstGeom prst="ellipse">
            <a:avLst/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e0dac8"/>
                </a:solidFill>
                <a:latin typeface="Libre Baskerville"/>
                <a:ea typeface="Libre Baskerville"/>
              </a:rPr>
              <a:t>2</a:t>
            </a:r>
            <a:endParaRPr b="0" lang="pt-PT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0d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CustomShape 1"/>
          <p:cNvSpPr/>
          <p:nvPr/>
        </p:nvSpPr>
        <p:spPr>
          <a:xfrm flipH="1" rot="5400000">
            <a:off x="1800720" y="3210840"/>
            <a:ext cx="2288880" cy="1885320"/>
          </a:xfrm>
          <a:prstGeom prst="curvedConnector3">
            <a:avLst>
              <a:gd name="adj1" fmla="val 48720"/>
            </a:avLst>
          </a:prstGeom>
          <a:noFill/>
          <a:ln w="15228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97" name="CustomShape 2"/>
          <p:cNvSpPr/>
          <p:nvPr/>
        </p:nvSpPr>
        <p:spPr>
          <a:xfrm rot="10800000">
            <a:off x="2138400" y="2667240"/>
            <a:ext cx="2615760" cy="1318680"/>
          </a:xfrm>
          <a:prstGeom prst="curvedConnector4">
            <a:avLst>
              <a:gd name="adj1" fmla="val 46355"/>
              <a:gd name="adj2" fmla="val 118054"/>
            </a:avLst>
          </a:prstGeom>
          <a:noFill/>
          <a:ln w="15228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98" name="CustomShape 3"/>
          <p:cNvSpPr/>
          <p:nvPr/>
        </p:nvSpPr>
        <p:spPr>
          <a:xfrm rot="5400000">
            <a:off x="4780800" y="2273040"/>
            <a:ext cx="2067840" cy="1357920"/>
          </a:xfrm>
          <a:prstGeom prst="curvedConnector2">
            <a:avLst/>
          </a:prstGeom>
          <a:noFill/>
          <a:ln w="15228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99" name="CustomShape 4"/>
          <p:cNvSpPr/>
          <p:nvPr/>
        </p:nvSpPr>
        <p:spPr>
          <a:xfrm flipH="1" rot="5400000">
            <a:off x="4854240" y="-47160"/>
            <a:ext cx="1837440" cy="1733760"/>
          </a:xfrm>
          <a:prstGeom prst="curvedConnector3">
            <a:avLst>
              <a:gd name="adj1" fmla="val 50000"/>
            </a:avLst>
          </a:prstGeom>
          <a:noFill/>
          <a:ln w="15228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00" name="TextShape 5"/>
          <p:cNvSpPr txBox="1"/>
          <p:nvPr/>
        </p:nvSpPr>
        <p:spPr>
          <a:xfrm>
            <a:off x="286560" y="536400"/>
            <a:ext cx="7925040" cy="12942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Second Step: </a:t>
            </a:r>
            <a:br/>
            <a:r>
              <a:rPr b="0" lang="en" sz="25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Choose book to add</a:t>
            </a:r>
            <a:br/>
            <a:endParaRPr b="0" lang="pt-PT" sz="25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01" name="Google Shape;1244;g21739acdd21_3_222" descr=""/>
          <p:cNvPicPr/>
          <p:nvPr/>
        </p:nvPicPr>
        <p:blipFill>
          <a:blip r:embed="rId1"/>
          <a:stretch/>
        </p:blipFill>
        <p:spPr>
          <a:xfrm>
            <a:off x="5677200" y="1890720"/>
            <a:ext cx="2823120" cy="2558160"/>
          </a:xfrm>
          <a:prstGeom prst="rect">
            <a:avLst/>
          </a:prstGeom>
          <a:ln>
            <a:noFill/>
          </a:ln>
        </p:spPr>
      </p:pic>
      <p:sp>
        <p:nvSpPr>
          <p:cNvPr id="1102" name="CustomShape 6"/>
          <p:cNvSpPr/>
          <p:nvPr/>
        </p:nvSpPr>
        <p:spPr>
          <a:xfrm>
            <a:off x="6428160" y="1576440"/>
            <a:ext cx="447120" cy="399960"/>
          </a:xfrm>
          <a:prstGeom prst="ellipse">
            <a:avLst/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e0dac8"/>
                </a:solidFill>
                <a:latin typeface="Libre Baskerville"/>
                <a:ea typeface="Libre Baskerville"/>
              </a:rPr>
              <a:t>3</a:t>
            </a:r>
            <a:endParaRPr b="0" lang="pt-PT" sz="1400" spc="-1" strike="noStrike">
              <a:latin typeface="Arial"/>
            </a:endParaRPr>
          </a:p>
        </p:txBody>
      </p:sp>
      <p:pic>
        <p:nvPicPr>
          <p:cNvPr id="1103" name="Google Shape;1245;g21739acdd21_3_222" descr=""/>
          <p:cNvPicPr/>
          <p:nvPr/>
        </p:nvPicPr>
        <p:blipFill>
          <a:blip r:embed="rId2"/>
          <a:srcRect l="9463" t="0" r="0" b="0"/>
          <a:stretch/>
        </p:blipFill>
        <p:spPr>
          <a:xfrm>
            <a:off x="3335400" y="1460880"/>
            <a:ext cx="1733760" cy="2444760"/>
          </a:xfrm>
          <a:prstGeom prst="rect">
            <a:avLst/>
          </a:prstGeom>
          <a:ln>
            <a:noFill/>
          </a:ln>
        </p:spPr>
      </p:pic>
      <p:pic>
        <p:nvPicPr>
          <p:cNvPr id="1104" name="Google Shape;1246;g21739acdd21_3_222" descr=""/>
          <p:cNvPicPr/>
          <p:nvPr/>
        </p:nvPicPr>
        <p:blipFill>
          <a:blip r:embed="rId3"/>
          <a:srcRect l="3683" t="5314" r="4332" b="4372"/>
          <a:stretch/>
        </p:blipFill>
        <p:spPr>
          <a:xfrm>
            <a:off x="716040" y="3006360"/>
            <a:ext cx="2010960" cy="1442520"/>
          </a:xfrm>
          <a:prstGeom prst="rect">
            <a:avLst/>
          </a:prstGeom>
          <a:ln>
            <a:noFill/>
          </a:ln>
        </p:spPr>
      </p:pic>
      <p:sp>
        <p:nvSpPr>
          <p:cNvPr id="1105" name="CustomShape 7"/>
          <p:cNvSpPr/>
          <p:nvPr/>
        </p:nvSpPr>
        <p:spPr>
          <a:xfrm>
            <a:off x="4754160" y="3786480"/>
            <a:ext cx="380880" cy="399960"/>
          </a:xfrm>
          <a:prstGeom prst="ellipse">
            <a:avLst/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e0dac8"/>
                </a:solidFill>
                <a:latin typeface="Libre Baskerville"/>
                <a:ea typeface="Libre Baskerville"/>
              </a:rPr>
              <a:t>4</a:t>
            </a:r>
            <a:endParaRPr b="0" lang="pt-PT" sz="1400" spc="-1" strike="noStrike">
              <a:latin typeface="Arial"/>
            </a:endParaRPr>
          </a:p>
        </p:txBody>
      </p:sp>
      <p:sp>
        <p:nvSpPr>
          <p:cNvPr id="1106" name="CustomShape 8"/>
          <p:cNvSpPr/>
          <p:nvPr/>
        </p:nvSpPr>
        <p:spPr>
          <a:xfrm>
            <a:off x="1947600" y="2667240"/>
            <a:ext cx="380880" cy="399960"/>
          </a:xfrm>
          <a:prstGeom prst="ellipse">
            <a:avLst/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07" name="CustomShape 9"/>
          <p:cNvSpPr/>
          <p:nvPr/>
        </p:nvSpPr>
        <p:spPr>
          <a:xfrm>
            <a:off x="1914480" y="2642040"/>
            <a:ext cx="447120" cy="450360"/>
          </a:xfrm>
          <a:prstGeom prst="ellipse">
            <a:avLst/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e0dac8"/>
                </a:solidFill>
                <a:latin typeface="Libre Baskerville"/>
                <a:ea typeface="Libre Baskerville"/>
              </a:rPr>
              <a:t>5</a:t>
            </a:r>
            <a:endParaRPr b="0" lang="pt-PT" sz="1400" spc="-1" strike="noStrike">
              <a:latin typeface="Arial"/>
            </a:endParaRPr>
          </a:p>
        </p:txBody>
      </p:sp>
      <p:sp>
        <p:nvSpPr>
          <p:cNvPr id="1108" name="CustomShape 10"/>
          <p:cNvSpPr/>
          <p:nvPr/>
        </p:nvSpPr>
        <p:spPr>
          <a:xfrm>
            <a:off x="4721040" y="3786480"/>
            <a:ext cx="447120" cy="399960"/>
          </a:xfrm>
          <a:prstGeom prst="ellipse">
            <a:avLst/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e0dac8"/>
                </a:solidFill>
                <a:latin typeface="Libre Baskerville"/>
                <a:ea typeface="Libre Baskerville"/>
              </a:rPr>
              <a:t>4</a:t>
            </a:r>
            <a:endParaRPr b="0" lang="pt-PT" sz="1400" spc="-1" strike="noStrike">
              <a:latin typeface="Arial"/>
            </a:endParaRPr>
          </a:p>
        </p:txBody>
      </p:sp>
      <p:pic>
        <p:nvPicPr>
          <p:cNvPr id="1109" name="Google Shape;1249;g21739acdd21_3_222" descr=""/>
          <p:cNvPicPr/>
          <p:nvPr/>
        </p:nvPicPr>
        <p:blipFill>
          <a:blip r:embed="rId4"/>
          <a:stretch/>
        </p:blipFill>
        <p:spPr>
          <a:xfrm rot="1077600">
            <a:off x="1693800" y="4221720"/>
            <a:ext cx="273600" cy="273600"/>
          </a:xfrm>
          <a:prstGeom prst="rect">
            <a:avLst/>
          </a:prstGeom>
          <a:ln>
            <a:noFill/>
          </a:ln>
        </p:spPr>
      </p:pic>
      <p:pic>
        <p:nvPicPr>
          <p:cNvPr id="1110" name="Google Shape;1250;g21739acdd21_3_222" descr=""/>
          <p:cNvPicPr/>
          <p:nvPr/>
        </p:nvPicPr>
        <p:blipFill>
          <a:blip r:embed="rId5"/>
          <a:stretch/>
        </p:blipFill>
        <p:spPr>
          <a:xfrm rot="1077600">
            <a:off x="4807800" y="3128040"/>
            <a:ext cx="273600" cy="273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0d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CustomShape 1"/>
          <p:cNvSpPr/>
          <p:nvPr/>
        </p:nvSpPr>
        <p:spPr>
          <a:xfrm flipH="1" rot="16200000">
            <a:off x="1998720" y="-109080"/>
            <a:ext cx="3324600" cy="6110280"/>
          </a:xfrm>
          <a:prstGeom prst="curvedConnector4">
            <a:avLst>
              <a:gd name="adj1" fmla="val 46993"/>
              <a:gd name="adj2" fmla="val 103897"/>
            </a:avLst>
          </a:prstGeom>
          <a:noFill/>
          <a:ln w="15228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12" name="CustomShape 2"/>
          <p:cNvSpPr/>
          <p:nvPr/>
        </p:nvSpPr>
        <p:spPr>
          <a:xfrm flipH="1" rot="10800000">
            <a:off x="796680" y="-113400"/>
            <a:ext cx="2988000" cy="1197000"/>
          </a:xfrm>
          <a:prstGeom prst="curvedConnector3">
            <a:avLst>
              <a:gd name="adj1" fmla="val 50000"/>
            </a:avLst>
          </a:prstGeom>
          <a:noFill/>
          <a:ln w="15228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113" name="Google Shape;1259;g21739acdd21_3_246" descr=""/>
          <p:cNvPicPr/>
          <p:nvPr/>
        </p:nvPicPr>
        <p:blipFill>
          <a:blip r:embed="rId1"/>
          <a:stretch/>
        </p:blipFill>
        <p:spPr>
          <a:xfrm>
            <a:off x="667800" y="1091160"/>
            <a:ext cx="2302920" cy="2354760"/>
          </a:xfrm>
          <a:prstGeom prst="rect">
            <a:avLst/>
          </a:prstGeom>
          <a:ln>
            <a:noFill/>
          </a:ln>
        </p:spPr>
      </p:pic>
      <p:sp>
        <p:nvSpPr>
          <p:cNvPr id="1114" name="CustomShape 3"/>
          <p:cNvSpPr/>
          <p:nvPr/>
        </p:nvSpPr>
        <p:spPr>
          <a:xfrm>
            <a:off x="415440" y="883440"/>
            <a:ext cx="380880" cy="399960"/>
          </a:xfrm>
          <a:prstGeom prst="ellipse">
            <a:avLst/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15" name="TextShape 4"/>
          <p:cNvSpPr txBox="1"/>
          <p:nvPr/>
        </p:nvSpPr>
        <p:spPr>
          <a:xfrm>
            <a:off x="5302800" y="536400"/>
            <a:ext cx="3278520" cy="2723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en" sz="3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Third Step: </a:t>
            </a:r>
            <a:br/>
            <a:r>
              <a:rPr b="0" lang="en" sz="25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Add book to </a:t>
            </a:r>
            <a:br/>
            <a:r>
              <a:rPr b="0" lang="en" sz="25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personalised</a:t>
            </a:r>
            <a:br/>
            <a:r>
              <a:rPr b="0" lang="en" sz="25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bookshelf</a:t>
            </a:r>
            <a:br/>
            <a:endParaRPr b="0" lang="pt-PT" sz="25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16" name="Google Shape;1261;g21739acdd21_3_246" descr=""/>
          <p:cNvPicPr/>
          <p:nvPr/>
        </p:nvPicPr>
        <p:blipFill>
          <a:blip r:embed="rId2"/>
          <a:stretch/>
        </p:blipFill>
        <p:spPr>
          <a:xfrm rot="1077600">
            <a:off x="1809720" y="2085120"/>
            <a:ext cx="273600" cy="273600"/>
          </a:xfrm>
          <a:prstGeom prst="rect">
            <a:avLst/>
          </a:prstGeom>
          <a:ln>
            <a:noFill/>
          </a:ln>
        </p:spPr>
      </p:pic>
      <p:pic>
        <p:nvPicPr>
          <p:cNvPr id="1117" name="Google Shape;1262;g21739acdd21_3_246" descr=""/>
          <p:cNvPicPr/>
          <p:nvPr/>
        </p:nvPicPr>
        <p:blipFill>
          <a:blip r:embed="rId3"/>
          <a:srcRect l="0" t="0" r="34822" b="0"/>
          <a:stretch/>
        </p:blipFill>
        <p:spPr>
          <a:xfrm>
            <a:off x="3686040" y="2761560"/>
            <a:ext cx="2884320" cy="1922760"/>
          </a:xfrm>
          <a:prstGeom prst="rect">
            <a:avLst/>
          </a:prstGeom>
          <a:ln>
            <a:noFill/>
          </a:ln>
        </p:spPr>
      </p:pic>
      <p:sp>
        <p:nvSpPr>
          <p:cNvPr id="1118" name="CustomShape 5"/>
          <p:cNvSpPr/>
          <p:nvPr/>
        </p:nvSpPr>
        <p:spPr>
          <a:xfrm>
            <a:off x="6335640" y="4408560"/>
            <a:ext cx="380880" cy="399960"/>
          </a:xfrm>
          <a:prstGeom prst="ellipse">
            <a:avLst/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19" name="CustomShape 6"/>
          <p:cNvSpPr/>
          <p:nvPr/>
        </p:nvSpPr>
        <p:spPr>
          <a:xfrm>
            <a:off x="382320" y="858240"/>
            <a:ext cx="447120" cy="450360"/>
          </a:xfrm>
          <a:prstGeom prst="ellipse">
            <a:avLst/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e0dac8"/>
                </a:solidFill>
                <a:latin typeface="Libre Baskerville"/>
                <a:ea typeface="Libre Baskerville"/>
              </a:rPr>
              <a:t>6</a:t>
            </a:r>
            <a:endParaRPr b="0" lang="pt-PT" sz="1400" spc="-1" strike="noStrike">
              <a:latin typeface="Arial"/>
            </a:endParaRPr>
          </a:p>
        </p:txBody>
      </p:sp>
      <p:sp>
        <p:nvSpPr>
          <p:cNvPr id="1120" name="CustomShape 7"/>
          <p:cNvSpPr/>
          <p:nvPr/>
        </p:nvSpPr>
        <p:spPr>
          <a:xfrm>
            <a:off x="6302520" y="4383360"/>
            <a:ext cx="447120" cy="450360"/>
          </a:xfrm>
          <a:prstGeom prst="ellipse">
            <a:avLst/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e0dac8"/>
                </a:solidFill>
                <a:latin typeface="Libre Baskerville"/>
                <a:ea typeface="Libre Baskerville"/>
              </a:rPr>
              <a:t>7</a:t>
            </a:r>
            <a:endParaRPr b="0" lang="pt-PT" sz="1400" spc="-1" strike="noStrike">
              <a:latin typeface="Arial"/>
            </a:endParaRPr>
          </a:p>
        </p:txBody>
      </p:sp>
      <p:grpSp>
        <p:nvGrpSpPr>
          <p:cNvPr id="1121" name="Group 8"/>
          <p:cNvGrpSpPr/>
          <p:nvPr/>
        </p:nvGrpSpPr>
        <p:grpSpPr>
          <a:xfrm>
            <a:off x="4277520" y="760680"/>
            <a:ext cx="1627560" cy="1634040"/>
            <a:chOff x="4277520" y="760680"/>
            <a:chExt cx="1627560" cy="1634040"/>
          </a:xfrm>
        </p:grpSpPr>
        <p:grpSp>
          <p:nvGrpSpPr>
            <p:cNvPr id="1122" name="Group 9"/>
            <p:cNvGrpSpPr/>
            <p:nvPr/>
          </p:nvGrpSpPr>
          <p:grpSpPr>
            <a:xfrm>
              <a:off x="4996800" y="1505160"/>
              <a:ext cx="908280" cy="889560"/>
              <a:chOff x="4996800" y="1505160"/>
              <a:chExt cx="908280" cy="889560"/>
            </a:xfrm>
          </p:grpSpPr>
          <p:sp>
            <p:nvSpPr>
              <p:cNvPr id="1123" name="CustomShape 10"/>
              <p:cNvSpPr/>
              <p:nvPr/>
            </p:nvSpPr>
            <p:spPr>
              <a:xfrm rot="1659000">
                <a:off x="5293440" y="1941840"/>
                <a:ext cx="59760" cy="82440"/>
              </a:xfrm>
              <a:custGeom>
                <a:avLst/>
                <a:gdLst/>
                <a:ahLst/>
                <a:rect l="l" t="t" r="r" b="b"/>
                <a:pathLst>
                  <a:path w="4571" h="5972">
                    <a:moveTo>
                      <a:pt x="2369" y="0"/>
                    </a:moveTo>
                    <a:cubicBezTo>
                      <a:pt x="2336" y="167"/>
                      <a:pt x="2369" y="367"/>
                      <a:pt x="2136" y="467"/>
                    </a:cubicBezTo>
                    <a:cubicBezTo>
                      <a:pt x="2169" y="968"/>
                      <a:pt x="2102" y="1435"/>
                      <a:pt x="1669" y="1768"/>
                    </a:cubicBezTo>
                    <a:cubicBezTo>
                      <a:pt x="1635" y="2202"/>
                      <a:pt x="1435" y="2469"/>
                      <a:pt x="968" y="2469"/>
                    </a:cubicBezTo>
                    <a:cubicBezTo>
                      <a:pt x="901" y="2535"/>
                      <a:pt x="835" y="2602"/>
                      <a:pt x="768" y="2669"/>
                    </a:cubicBezTo>
                    <a:cubicBezTo>
                      <a:pt x="601" y="2969"/>
                      <a:pt x="268" y="2936"/>
                      <a:pt x="1" y="2969"/>
                    </a:cubicBezTo>
                    <a:cubicBezTo>
                      <a:pt x="34" y="3069"/>
                      <a:pt x="34" y="3169"/>
                      <a:pt x="34" y="3236"/>
                    </a:cubicBezTo>
                    <a:cubicBezTo>
                      <a:pt x="1635" y="3369"/>
                      <a:pt x="2002" y="4637"/>
                      <a:pt x="2369" y="5971"/>
                    </a:cubicBezTo>
                    <a:cubicBezTo>
                      <a:pt x="2603" y="5438"/>
                      <a:pt x="2603" y="4971"/>
                      <a:pt x="2903" y="4637"/>
                    </a:cubicBezTo>
                    <a:cubicBezTo>
                      <a:pt x="3070" y="4137"/>
                      <a:pt x="3403" y="3803"/>
                      <a:pt x="3870" y="3570"/>
                    </a:cubicBezTo>
                    <a:cubicBezTo>
                      <a:pt x="4070" y="3303"/>
                      <a:pt x="4537" y="3369"/>
                      <a:pt x="4571" y="2969"/>
                    </a:cubicBezTo>
                    <a:cubicBezTo>
                      <a:pt x="3170" y="2469"/>
                      <a:pt x="2603" y="1335"/>
                      <a:pt x="2369" y="0"/>
                    </a:cubicBezTo>
                    <a:close/>
                  </a:path>
                </a:pathLst>
              </a:custGeom>
              <a:solidFill>
                <a:srgbClr val="ececf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24" name="CustomShape 11"/>
              <p:cNvSpPr/>
              <p:nvPr/>
            </p:nvSpPr>
            <p:spPr>
              <a:xfrm rot="1659000">
                <a:off x="5381280" y="1688040"/>
                <a:ext cx="411840" cy="498240"/>
              </a:xfrm>
              <a:custGeom>
                <a:avLst/>
                <a:gdLst/>
                <a:ahLst/>
                <a:rect l="l" t="t" r="r" b="b"/>
                <a:pathLst>
                  <a:path w="31423" h="35985">
                    <a:moveTo>
                      <a:pt x="17275" y="1"/>
                    </a:moveTo>
                    <a:cubicBezTo>
                      <a:pt x="17127" y="1"/>
                      <a:pt x="16954" y="68"/>
                      <a:pt x="16746" y="193"/>
                    </a:cubicBezTo>
                    <a:cubicBezTo>
                      <a:pt x="11709" y="3061"/>
                      <a:pt x="6639" y="5930"/>
                      <a:pt x="1568" y="8765"/>
                    </a:cubicBezTo>
                    <a:cubicBezTo>
                      <a:pt x="834" y="9166"/>
                      <a:pt x="401" y="9766"/>
                      <a:pt x="167" y="10533"/>
                    </a:cubicBezTo>
                    <a:cubicBezTo>
                      <a:pt x="0" y="10900"/>
                      <a:pt x="0" y="11267"/>
                      <a:pt x="134" y="11634"/>
                    </a:cubicBezTo>
                    <a:cubicBezTo>
                      <a:pt x="267" y="12235"/>
                      <a:pt x="601" y="12802"/>
                      <a:pt x="901" y="13335"/>
                    </a:cubicBezTo>
                    <a:cubicBezTo>
                      <a:pt x="2335" y="15904"/>
                      <a:pt x="3770" y="18472"/>
                      <a:pt x="5238" y="21008"/>
                    </a:cubicBezTo>
                    <a:cubicBezTo>
                      <a:pt x="7906" y="25644"/>
                      <a:pt x="10475" y="30314"/>
                      <a:pt x="13143" y="34918"/>
                    </a:cubicBezTo>
                    <a:cubicBezTo>
                      <a:pt x="13377" y="35351"/>
                      <a:pt x="13510" y="35885"/>
                      <a:pt x="14077" y="35985"/>
                    </a:cubicBezTo>
                    <a:cubicBezTo>
                      <a:pt x="14211" y="35918"/>
                      <a:pt x="14311" y="35818"/>
                      <a:pt x="14311" y="35718"/>
                    </a:cubicBezTo>
                    <a:cubicBezTo>
                      <a:pt x="14477" y="34350"/>
                      <a:pt x="15478" y="33783"/>
                      <a:pt x="16546" y="33183"/>
                    </a:cubicBezTo>
                    <a:cubicBezTo>
                      <a:pt x="21149" y="30581"/>
                      <a:pt x="25752" y="28013"/>
                      <a:pt x="30322" y="25377"/>
                    </a:cubicBezTo>
                    <a:cubicBezTo>
                      <a:pt x="30722" y="25177"/>
                      <a:pt x="31189" y="24977"/>
                      <a:pt x="31356" y="24477"/>
                    </a:cubicBezTo>
                    <a:cubicBezTo>
                      <a:pt x="31423" y="23876"/>
                      <a:pt x="31056" y="23409"/>
                      <a:pt x="30789" y="22942"/>
                    </a:cubicBezTo>
                    <a:cubicBezTo>
                      <a:pt x="26786" y="15871"/>
                      <a:pt x="22783" y="8799"/>
                      <a:pt x="18814" y="1727"/>
                    </a:cubicBezTo>
                    <a:cubicBezTo>
                      <a:pt x="18547" y="1260"/>
                      <a:pt x="18247" y="793"/>
                      <a:pt x="17780" y="426"/>
                    </a:cubicBezTo>
                    <a:cubicBezTo>
                      <a:pt x="17643" y="134"/>
                      <a:pt x="17484" y="1"/>
                      <a:pt x="17275" y="1"/>
                    </a:cubicBezTo>
                    <a:close/>
                  </a:path>
                </a:pathLst>
              </a:custGeom>
              <a:solidFill>
                <a:srgbClr val="fff9e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25" name="CustomShape 12"/>
              <p:cNvSpPr/>
              <p:nvPr/>
            </p:nvSpPr>
            <p:spPr>
              <a:xfrm rot="1659000">
                <a:off x="5099400" y="1707840"/>
                <a:ext cx="395640" cy="468000"/>
              </a:xfrm>
              <a:custGeom>
                <a:avLst/>
                <a:gdLst/>
                <a:ahLst/>
                <a:rect l="l" t="t" r="r" b="b"/>
                <a:pathLst>
                  <a:path w="30189" h="33799">
                    <a:moveTo>
                      <a:pt x="15647" y="11206"/>
                    </a:moveTo>
                    <a:lnTo>
                      <a:pt x="15647" y="11206"/>
                    </a:lnTo>
                    <a:cubicBezTo>
                      <a:pt x="15514" y="11285"/>
                      <a:pt x="15380" y="11365"/>
                      <a:pt x="15245" y="11442"/>
                    </a:cubicBezTo>
                    <a:cubicBezTo>
                      <a:pt x="13039" y="12711"/>
                      <a:pt x="10805" y="13953"/>
                      <a:pt x="8569" y="15167"/>
                    </a:cubicBezTo>
                    <a:lnTo>
                      <a:pt x="8569" y="15167"/>
                    </a:lnTo>
                    <a:cubicBezTo>
                      <a:pt x="10694" y="14003"/>
                      <a:pt x="12775" y="12748"/>
                      <a:pt x="14911" y="11575"/>
                    </a:cubicBezTo>
                    <a:cubicBezTo>
                      <a:pt x="15150" y="11446"/>
                      <a:pt x="15400" y="11329"/>
                      <a:pt x="15647" y="11206"/>
                    </a:cubicBezTo>
                    <a:close/>
                    <a:moveTo>
                      <a:pt x="16345" y="0"/>
                    </a:moveTo>
                    <a:cubicBezTo>
                      <a:pt x="15812" y="167"/>
                      <a:pt x="15345" y="434"/>
                      <a:pt x="14944" y="768"/>
                    </a:cubicBezTo>
                    <a:cubicBezTo>
                      <a:pt x="14778" y="1301"/>
                      <a:pt x="15111" y="1668"/>
                      <a:pt x="15311" y="2069"/>
                    </a:cubicBezTo>
                    <a:cubicBezTo>
                      <a:pt x="17279" y="5504"/>
                      <a:pt x="19214" y="8974"/>
                      <a:pt x="21182" y="12409"/>
                    </a:cubicBezTo>
                    <a:cubicBezTo>
                      <a:pt x="22316" y="14444"/>
                      <a:pt x="23417" y="16479"/>
                      <a:pt x="24618" y="18480"/>
                    </a:cubicBezTo>
                    <a:cubicBezTo>
                      <a:pt x="24485" y="18464"/>
                      <a:pt x="24351" y="18447"/>
                      <a:pt x="24218" y="18447"/>
                    </a:cubicBezTo>
                    <a:cubicBezTo>
                      <a:pt x="24084" y="18447"/>
                      <a:pt x="23951" y="18464"/>
                      <a:pt x="23817" y="18514"/>
                    </a:cubicBezTo>
                    <a:cubicBezTo>
                      <a:pt x="20215" y="20415"/>
                      <a:pt x="16646" y="22483"/>
                      <a:pt x="13076" y="24451"/>
                    </a:cubicBezTo>
                    <a:cubicBezTo>
                      <a:pt x="16012" y="22717"/>
                      <a:pt x="19014" y="21082"/>
                      <a:pt x="21983" y="19414"/>
                    </a:cubicBezTo>
                    <a:cubicBezTo>
                      <a:pt x="22283" y="19248"/>
                      <a:pt x="22583" y="19081"/>
                      <a:pt x="22717" y="18747"/>
                    </a:cubicBezTo>
                    <a:cubicBezTo>
                      <a:pt x="22483" y="18180"/>
                      <a:pt x="21916" y="17980"/>
                      <a:pt x="21482" y="17646"/>
                    </a:cubicBezTo>
                    <a:cubicBezTo>
                      <a:pt x="20715" y="17646"/>
                      <a:pt x="20181" y="18147"/>
                      <a:pt x="19548" y="18480"/>
                    </a:cubicBezTo>
                    <a:cubicBezTo>
                      <a:pt x="17013" y="19915"/>
                      <a:pt x="14477" y="21382"/>
                      <a:pt x="11876" y="22750"/>
                    </a:cubicBezTo>
                    <a:cubicBezTo>
                      <a:pt x="14678" y="21082"/>
                      <a:pt x="17546" y="19548"/>
                      <a:pt x="20348" y="17913"/>
                    </a:cubicBezTo>
                    <a:cubicBezTo>
                      <a:pt x="20715" y="17746"/>
                      <a:pt x="21082" y="17546"/>
                      <a:pt x="21216" y="17146"/>
                    </a:cubicBezTo>
                    <a:cubicBezTo>
                      <a:pt x="21249" y="16512"/>
                      <a:pt x="20982" y="16112"/>
                      <a:pt x="20482" y="15812"/>
                    </a:cubicBezTo>
                    <a:cubicBezTo>
                      <a:pt x="20432" y="15805"/>
                      <a:pt x="20384" y="15801"/>
                      <a:pt x="20337" y="15801"/>
                    </a:cubicBezTo>
                    <a:cubicBezTo>
                      <a:pt x="19950" y="15801"/>
                      <a:pt x="19675" y="16033"/>
                      <a:pt x="19348" y="16212"/>
                    </a:cubicBezTo>
                    <a:cubicBezTo>
                      <a:pt x="16546" y="17780"/>
                      <a:pt x="13777" y="19414"/>
                      <a:pt x="10942" y="20949"/>
                    </a:cubicBezTo>
                    <a:cubicBezTo>
                      <a:pt x="13543" y="19414"/>
                      <a:pt x="16179" y="17947"/>
                      <a:pt x="18814" y="16446"/>
                    </a:cubicBezTo>
                    <a:cubicBezTo>
                      <a:pt x="19314" y="16145"/>
                      <a:pt x="19915" y="15945"/>
                      <a:pt x="20181" y="15378"/>
                    </a:cubicBezTo>
                    <a:cubicBezTo>
                      <a:pt x="20248" y="14778"/>
                      <a:pt x="20015" y="14344"/>
                      <a:pt x="19481" y="14044"/>
                    </a:cubicBezTo>
                    <a:cubicBezTo>
                      <a:pt x="19456" y="14042"/>
                      <a:pt x="19431" y="14042"/>
                      <a:pt x="19407" y="14042"/>
                    </a:cubicBezTo>
                    <a:cubicBezTo>
                      <a:pt x="18913" y="14042"/>
                      <a:pt x="18562" y="14353"/>
                      <a:pt x="18180" y="14544"/>
                    </a:cubicBezTo>
                    <a:cubicBezTo>
                      <a:pt x="15445" y="16045"/>
                      <a:pt x="12743" y="17613"/>
                      <a:pt x="9907" y="19214"/>
                    </a:cubicBezTo>
                    <a:cubicBezTo>
                      <a:pt x="10174" y="18914"/>
                      <a:pt x="10374" y="18814"/>
                      <a:pt x="10608" y="18714"/>
                    </a:cubicBezTo>
                    <a:cubicBezTo>
                      <a:pt x="12976" y="17446"/>
                      <a:pt x="15311" y="16045"/>
                      <a:pt x="17646" y="14744"/>
                    </a:cubicBezTo>
                    <a:cubicBezTo>
                      <a:pt x="18213" y="14444"/>
                      <a:pt x="18847" y="14211"/>
                      <a:pt x="19214" y="13644"/>
                    </a:cubicBezTo>
                    <a:cubicBezTo>
                      <a:pt x="19247" y="13043"/>
                      <a:pt x="18981" y="12609"/>
                      <a:pt x="18514" y="12276"/>
                    </a:cubicBezTo>
                    <a:cubicBezTo>
                      <a:pt x="18466" y="12271"/>
                      <a:pt x="18420" y="12269"/>
                      <a:pt x="18374" y="12269"/>
                    </a:cubicBezTo>
                    <a:cubicBezTo>
                      <a:pt x="17815" y="12269"/>
                      <a:pt x="17411" y="12630"/>
                      <a:pt x="16979" y="12876"/>
                    </a:cubicBezTo>
                    <a:cubicBezTo>
                      <a:pt x="14311" y="14344"/>
                      <a:pt x="11675" y="15845"/>
                      <a:pt x="8973" y="17380"/>
                    </a:cubicBezTo>
                    <a:cubicBezTo>
                      <a:pt x="9074" y="17213"/>
                      <a:pt x="9174" y="17146"/>
                      <a:pt x="9274" y="17079"/>
                    </a:cubicBezTo>
                    <a:cubicBezTo>
                      <a:pt x="11842" y="15678"/>
                      <a:pt x="14377" y="14244"/>
                      <a:pt x="16912" y="12776"/>
                    </a:cubicBezTo>
                    <a:cubicBezTo>
                      <a:pt x="17379" y="12509"/>
                      <a:pt x="17947" y="12309"/>
                      <a:pt x="18180" y="11742"/>
                    </a:cubicBezTo>
                    <a:cubicBezTo>
                      <a:pt x="18180" y="11142"/>
                      <a:pt x="17980" y="10675"/>
                      <a:pt x="17413" y="10408"/>
                    </a:cubicBezTo>
                    <a:cubicBezTo>
                      <a:pt x="17045" y="10485"/>
                      <a:pt x="16705" y="10625"/>
                      <a:pt x="16377" y="10793"/>
                    </a:cubicBezTo>
                    <a:lnTo>
                      <a:pt x="16377" y="10793"/>
                    </a:lnTo>
                    <a:cubicBezTo>
                      <a:pt x="16678" y="10588"/>
                      <a:pt x="16946" y="10340"/>
                      <a:pt x="17146" y="10008"/>
                    </a:cubicBezTo>
                    <a:cubicBezTo>
                      <a:pt x="17179" y="9407"/>
                      <a:pt x="16946" y="8940"/>
                      <a:pt x="16412" y="8640"/>
                    </a:cubicBezTo>
                    <a:cubicBezTo>
                      <a:pt x="15845" y="8640"/>
                      <a:pt x="15445" y="8974"/>
                      <a:pt x="14978" y="9240"/>
                    </a:cubicBezTo>
                    <a:cubicBezTo>
                      <a:pt x="12276" y="10775"/>
                      <a:pt x="9574" y="12309"/>
                      <a:pt x="6872" y="13810"/>
                    </a:cubicBezTo>
                    <a:cubicBezTo>
                      <a:pt x="9641" y="12176"/>
                      <a:pt x="12443" y="10641"/>
                      <a:pt x="15211" y="9040"/>
                    </a:cubicBezTo>
                    <a:cubicBezTo>
                      <a:pt x="15578" y="8840"/>
                      <a:pt x="16012" y="8673"/>
                      <a:pt x="16179" y="8206"/>
                    </a:cubicBezTo>
                    <a:cubicBezTo>
                      <a:pt x="16245" y="7873"/>
                      <a:pt x="16112" y="7539"/>
                      <a:pt x="15945" y="7239"/>
                    </a:cubicBezTo>
                    <a:cubicBezTo>
                      <a:pt x="15044" y="5705"/>
                      <a:pt x="14177" y="4137"/>
                      <a:pt x="13277" y="2602"/>
                    </a:cubicBezTo>
                    <a:cubicBezTo>
                      <a:pt x="13143" y="2369"/>
                      <a:pt x="13010" y="2102"/>
                      <a:pt x="12676" y="2035"/>
                    </a:cubicBezTo>
                    <a:cubicBezTo>
                      <a:pt x="8640" y="4304"/>
                      <a:pt x="4604" y="6605"/>
                      <a:pt x="534" y="8840"/>
                    </a:cubicBezTo>
                    <a:cubicBezTo>
                      <a:pt x="0" y="9140"/>
                      <a:pt x="367" y="9374"/>
                      <a:pt x="434" y="9674"/>
                    </a:cubicBezTo>
                    <a:cubicBezTo>
                      <a:pt x="401" y="10208"/>
                      <a:pt x="701" y="10675"/>
                      <a:pt x="968" y="11142"/>
                    </a:cubicBezTo>
                    <a:cubicBezTo>
                      <a:pt x="4737" y="17847"/>
                      <a:pt x="8540" y="24551"/>
                      <a:pt x="12309" y="31256"/>
                    </a:cubicBezTo>
                    <a:cubicBezTo>
                      <a:pt x="12776" y="32090"/>
                      <a:pt x="13143" y="33024"/>
                      <a:pt x="13844" y="33691"/>
                    </a:cubicBezTo>
                    <a:cubicBezTo>
                      <a:pt x="14003" y="33767"/>
                      <a:pt x="14153" y="33798"/>
                      <a:pt x="14294" y="33798"/>
                    </a:cubicBezTo>
                    <a:cubicBezTo>
                      <a:pt x="14713" y="33798"/>
                      <a:pt x="15062" y="33524"/>
                      <a:pt x="15411" y="33324"/>
                    </a:cubicBezTo>
                    <a:cubicBezTo>
                      <a:pt x="19948" y="30756"/>
                      <a:pt x="24518" y="28221"/>
                      <a:pt x="29054" y="25652"/>
                    </a:cubicBezTo>
                    <a:cubicBezTo>
                      <a:pt x="29421" y="25452"/>
                      <a:pt x="29788" y="25252"/>
                      <a:pt x="29955" y="24852"/>
                    </a:cubicBezTo>
                    <a:cubicBezTo>
                      <a:pt x="30189" y="24351"/>
                      <a:pt x="29955" y="23918"/>
                      <a:pt x="29722" y="23451"/>
                    </a:cubicBezTo>
                    <a:cubicBezTo>
                      <a:pt x="28087" y="20482"/>
                      <a:pt x="26386" y="17546"/>
                      <a:pt x="24718" y="14611"/>
                    </a:cubicBezTo>
                    <a:cubicBezTo>
                      <a:pt x="22083" y="9874"/>
                      <a:pt x="19348" y="5204"/>
                      <a:pt x="16779" y="467"/>
                    </a:cubicBezTo>
                    <a:cubicBezTo>
                      <a:pt x="16679" y="267"/>
                      <a:pt x="16579" y="67"/>
                      <a:pt x="16345" y="0"/>
                    </a:cubicBezTo>
                    <a:close/>
                  </a:path>
                </a:pathLst>
              </a:custGeom>
              <a:solidFill>
                <a:srgbClr val="f6f7e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26" name="CustomShape 13"/>
              <p:cNvSpPr/>
              <p:nvPr/>
            </p:nvSpPr>
            <p:spPr>
              <a:xfrm rot="1659000">
                <a:off x="5106960" y="1627920"/>
                <a:ext cx="687960" cy="643680"/>
              </a:xfrm>
              <a:custGeom>
                <a:avLst/>
                <a:gdLst/>
                <a:ahLst/>
                <a:rect l="l" t="t" r="r" b="b"/>
                <a:pathLst>
                  <a:path w="52471" h="46468">
                    <a:moveTo>
                      <a:pt x="37844" y="1"/>
                    </a:moveTo>
                    <a:cubicBezTo>
                      <a:pt x="37619" y="1"/>
                      <a:pt x="37363" y="105"/>
                      <a:pt x="37060" y="320"/>
                    </a:cubicBezTo>
                    <a:cubicBezTo>
                      <a:pt x="37960" y="1921"/>
                      <a:pt x="38828" y="3522"/>
                      <a:pt x="39728" y="5124"/>
                    </a:cubicBezTo>
                    <a:cubicBezTo>
                      <a:pt x="43298" y="11528"/>
                      <a:pt x="46934" y="17933"/>
                      <a:pt x="50536" y="24337"/>
                    </a:cubicBezTo>
                    <a:cubicBezTo>
                      <a:pt x="50603" y="25105"/>
                      <a:pt x="49969" y="25305"/>
                      <a:pt x="49469" y="25572"/>
                    </a:cubicBezTo>
                    <a:cubicBezTo>
                      <a:pt x="45032" y="28140"/>
                      <a:pt x="40529" y="30642"/>
                      <a:pt x="36092" y="33144"/>
                    </a:cubicBezTo>
                    <a:cubicBezTo>
                      <a:pt x="35259" y="33644"/>
                      <a:pt x="34691" y="34244"/>
                      <a:pt x="34458" y="35178"/>
                    </a:cubicBezTo>
                    <a:cubicBezTo>
                      <a:pt x="34288" y="35971"/>
                      <a:pt x="33469" y="36572"/>
                      <a:pt x="32654" y="36572"/>
                    </a:cubicBezTo>
                    <a:cubicBezTo>
                      <a:pt x="32509" y="36572"/>
                      <a:pt x="32364" y="36553"/>
                      <a:pt x="32223" y="36513"/>
                    </a:cubicBezTo>
                    <a:cubicBezTo>
                      <a:pt x="31905" y="36433"/>
                      <a:pt x="31598" y="36395"/>
                      <a:pt x="31299" y="36395"/>
                    </a:cubicBezTo>
                    <a:cubicBezTo>
                      <a:pt x="30598" y="36395"/>
                      <a:pt x="29943" y="36605"/>
                      <a:pt x="29288" y="36980"/>
                    </a:cubicBezTo>
                    <a:cubicBezTo>
                      <a:pt x="26352" y="38648"/>
                      <a:pt x="23450" y="40282"/>
                      <a:pt x="20515" y="41950"/>
                    </a:cubicBezTo>
                    <a:cubicBezTo>
                      <a:pt x="18947" y="42817"/>
                      <a:pt x="17412" y="43751"/>
                      <a:pt x="15811" y="44585"/>
                    </a:cubicBezTo>
                    <a:cubicBezTo>
                      <a:pt x="15547" y="44717"/>
                      <a:pt x="15284" y="44870"/>
                      <a:pt x="15026" y="44870"/>
                    </a:cubicBezTo>
                    <a:cubicBezTo>
                      <a:pt x="14827" y="44870"/>
                      <a:pt x="14632" y="44780"/>
                      <a:pt x="14444" y="44518"/>
                    </a:cubicBezTo>
                    <a:cubicBezTo>
                      <a:pt x="12843" y="41716"/>
                      <a:pt x="11275" y="38914"/>
                      <a:pt x="9674" y="36112"/>
                    </a:cubicBezTo>
                    <a:cubicBezTo>
                      <a:pt x="6772" y="30942"/>
                      <a:pt x="3836" y="25805"/>
                      <a:pt x="934" y="20668"/>
                    </a:cubicBezTo>
                    <a:cubicBezTo>
                      <a:pt x="0" y="21135"/>
                      <a:pt x="33" y="21735"/>
                      <a:pt x="534" y="22603"/>
                    </a:cubicBezTo>
                    <a:cubicBezTo>
                      <a:pt x="3202" y="27273"/>
                      <a:pt x="5838" y="31976"/>
                      <a:pt x="8506" y="36680"/>
                    </a:cubicBezTo>
                    <a:cubicBezTo>
                      <a:pt x="10207" y="39682"/>
                      <a:pt x="11942" y="42684"/>
                      <a:pt x="13610" y="45686"/>
                    </a:cubicBezTo>
                    <a:cubicBezTo>
                      <a:pt x="13881" y="46207"/>
                      <a:pt x="14139" y="46468"/>
                      <a:pt x="14498" y="46468"/>
                    </a:cubicBezTo>
                    <a:cubicBezTo>
                      <a:pt x="14713" y="46468"/>
                      <a:pt x="14965" y="46374"/>
                      <a:pt x="15278" y="46186"/>
                    </a:cubicBezTo>
                    <a:cubicBezTo>
                      <a:pt x="17279" y="44985"/>
                      <a:pt x="19314" y="43918"/>
                      <a:pt x="21349" y="42751"/>
                    </a:cubicBezTo>
                    <a:cubicBezTo>
                      <a:pt x="24151" y="41183"/>
                      <a:pt x="26919" y="39615"/>
                      <a:pt x="29688" y="38047"/>
                    </a:cubicBezTo>
                    <a:cubicBezTo>
                      <a:pt x="29883" y="37933"/>
                      <a:pt x="30047" y="37851"/>
                      <a:pt x="30202" y="37851"/>
                    </a:cubicBezTo>
                    <a:cubicBezTo>
                      <a:pt x="30365" y="37851"/>
                      <a:pt x="30518" y="37941"/>
                      <a:pt x="30689" y="38181"/>
                    </a:cubicBezTo>
                    <a:cubicBezTo>
                      <a:pt x="31037" y="38616"/>
                      <a:pt x="31669" y="38838"/>
                      <a:pt x="32280" y="38838"/>
                    </a:cubicBezTo>
                    <a:cubicBezTo>
                      <a:pt x="32605" y="38838"/>
                      <a:pt x="32924" y="38775"/>
                      <a:pt x="33190" y="38648"/>
                    </a:cubicBezTo>
                    <a:cubicBezTo>
                      <a:pt x="34024" y="38214"/>
                      <a:pt x="34792" y="37714"/>
                      <a:pt x="35625" y="37247"/>
                    </a:cubicBezTo>
                    <a:cubicBezTo>
                      <a:pt x="36426" y="36813"/>
                      <a:pt x="36793" y="36079"/>
                      <a:pt x="36626" y="35212"/>
                    </a:cubicBezTo>
                    <a:cubicBezTo>
                      <a:pt x="36493" y="34311"/>
                      <a:pt x="36893" y="33978"/>
                      <a:pt x="37560" y="33577"/>
                    </a:cubicBezTo>
                    <a:cubicBezTo>
                      <a:pt x="42197" y="31009"/>
                      <a:pt x="46800" y="28440"/>
                      <a:pt x="51370" y="25838"/>
                    </a:cubicBezTo>
                    <a:cubicBezTo>
                      <a:pt x="52437" y="25238"/>
                      <a:pt x="52471" y="25138"/>
                      <a:pt x="51904" y="24104"/>
                    </a:cubicBezTo>
                    <a:cubicBezTo>
                      <a:pt x="47534" y="16365"/>
                      <a:pt x="43131" y="8593"/>
                      <a:pt x="38794" y="821"/>
                    </a:cubicBezTo>
                    <a:cubicBezTo>
                      <a:pt x="38504" y="282"/>
                      <a:pt x="38214" y="1"/>
                      <a:pt x="37844" y="1"/>
                    </a:cubicBezTo>
                    <a:close/>
                  </a:path>
                </a:pathLst>
              </a:custGeom>
              <a:solidFill>
                <a:srgbClr val="63493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27" name="CustomShape 14"/>
              <p:cNvSpPr/>
              <p:nvPr/>
            </p:nvSpPr>
            <p:spPr>
              <a:xfrm rot="1659000">
                <a:off x="5328000" y="1769400"/>
                <a:ext cx="217440" cy="352080"/>
              </a:xfrm>
              <a:custGeom>
                <a:avLst/>
                <a:gdLst/>
                <a:ahLst/>
                <a:rect l="l" t="t" r="r" b="b"/>
                <a:pathLst>
                  <a:path w="16610" h="25415">
                    <a:moveTo>
                      <a:pt x="889" y="1"/>
                    </a:moveTo>
                    <a:cubicBezTo>
                      <a:pt x="584" y="1"/>
                      <a:pt x="284" y="67"/>
                      <a:pt x="0" y="267"/>
                    </a:cubicBezTo>
                    <a:cubicBezTo>
                      <a:pt x="134" y="901"/>
                      <a:pt x="401" y="1502"/>
                      <a:pt x="734" y="2069"/>
                    </a:cubicBezTo>
                    <a:cubicBezTo>
                      <a:pt x="2702" y="5471"/>
                      <a:pt x="4737" y="8840"/>
                      <a:pt x="6605" y="12309"/>
                    </a:cubicBezTo>
                    <a:cubicBezTo>
                      <a:pt x="8740" y="16246"/>
                      <a:pt x="11008" y="20115"/>
                      <a:pt x="13210" y="24018"/>
                    </a:cubicBezTo>
                    <a:cubicBezTo>
                      <a:pt x="13410" y="24385"/>
                      <a:pt x="13543" y="24685"/>
                      <a:pt x="13443" y="25085"/>
                    </a:cubicBezTo>
                    <a:cubicBezTo>
                      <a:pt x="13498" y="25140"/>
                      <a:pt x="13575" y="25194"/>
                      <a:pt x="13637" y="25194"/>
                    </a:cubicBezTo>
                    <a:cubicBezTo>
                      <a:pt x="13651" y="25194"/>
                      <a:pt x="13665" y="25191"/>
                      <a:pt x="13677" y="25185"/>
                    </a:cubicBezTo>
                    <a:cubicBezTo>
                      <a:pt x="14066" y="25099"/>
                      <a:pt x="14443" y="25043"/>
                      <a:pt x="14812" y="25043"/>
                    </a:cubicBezTo>
                    <a:cubicBezTo>
                      <a:pt x="15298" y="25043"/>
                      <a:pt x="15772" y="25139"/>
                      <a:pt x="16245" y="25385"/>
                    </a:cubicBezTo>
                    <a:cubicBezTo>
                      <a:pt x="16282" y="25398"/>
                      <a:pt x="16345" y="25414"/>
                      <a:pt x="16406" y="25414"/>
                    </a:cubicBezTo>
                    <a:cubicBezTo>
                      <a:pt x="16511" y="25414"/>
                      <a:pt x="16609" y="25364"/>
                      <a:pt x="16546" y="25152"/>
                    </a:cubicBezTo>
                    <a:cubicBezTo>
                      <a:pt x="16345" y="24852"/>
                      <a:pt x="16145" y="24518"/>
                      <a:pt x="15978" y="24218"/>
                    </a:cubicBezTo>
                    <a:cubicBezTo>
                      <a:pt x="14144" y="21016"/>
                      <a:pt x="12309" y="17847"/>
                      <a:pt x="10541" y="14611"/>
                    </a:cubicBezTo>
                    <a:cubicBezTo>
                      <a:pt x="9207" y="12176"/>
                      <a:pt x="7806" y="9774"/>
                      <a:pt x="6472" y="7339"/>
                    </a:cubicBezTo>
                    <a:cubicBezTo>
                      <a:pt x="5204" y="5104"/>
                      <a:pt x="3903" y="2903"/>
                      <a:pt x="2736" y="601"/>
                    </a:cubicBezTo>
                    <a:cubicBezTo>
                      <a:pt x="2514" y="435"/>
                      <a:pt x="2362" y="85"/>
                      <a:pt x="2030" y="85"/>
                    </a:cubicBezTo>
                    <a:cubicBezTo>
                      <a:pt x="1962" y="85"/>
                      <a:pt x="1887" y="100"/>
                      <a:pt x="1802" y="134"/>
                    </a:cubicBezTo>
                    <a:cubicBezTo>
                      <a:pt x="1501" y="67"/>
                      <a:pt x="1193" y="1"/>
                      <a:pt x="8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28" name="CustomShape 15"/>
              <p:cNvSpPr/>
              <p:nvPr/>
            </p:nvSpPr>
            <p:spPr>
              <a:xfrm rot="1659000">
                <a:off x="5441760" y="1748160"/>
                <a:ext cx="11880" cy="12240"/>
              </a:xfrm>
              <a:custGeom>
                <a:avLst/>
                <a:gdLst/>
                <a:ahLst/>
                <a:rect l="l" t="t" r="r" b="b"/>
                <a:pathLst>
                  <a:path w="935" h="908">
                    <a:moveTo>
                      <a:pt x="801" y="0"/>
                    </a:moveTo>
                    <a:cubicBezTo>
                      <a:pt x="534" y="134"/>
                      <a:pt x="167" y="100"/>
                      <a:pt x="1" y="434"/>
                    </a:cubicBezTo>
                    <a:cubicBezTo>
                      <a:pt x="311" y="527"/>
                      <a:pt x="477" y="908"/>
                      <a:pt x="846" y="908"/>
                    </a:cubicBezTo>
                    <a:cubicBezTo>
                      <a:pt x="875" y="908"/>
                      <a:pt x="904" y="906"/>
                      <a:pt x="935" y="901"/>
                    </a:cubicBez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29" name="CustomShape 16"/>
              <p:cNvSpPr/>
              <p:nvPr/>
            </p:nvSpPr>
            <p:spPr>
              <a:xfrm rot="1659000">
                <a:off x="5212080" y="1986480"/>
                <a:ext cx="481320" cy="289080"/>
              </a:xfrm>
              <a:custGeom>
                <a:avLst/>
                <a:gdLst/>
                <a:ahLst/>
                <a:rect l="l" t="t" r="r" b="b"/>
                <a:pathLst>
                  <a:path w="36727" h="20891">
                    <a:moveTo>
                      <a:pt x="36126" y="0"/>
                    </a:moveTo>
                    <a:cubicBezTo>
                      <a:pt x="35893" y="167"/>
                      <a:pt x="35659" y="334"/>
                      <a:pt x="35426" y="467"/>
                    </a:cubicBezTo>
                    <a:cubicBezTo>
                      <a:pt x="30522" y="3269"/>
                      <a:pt x="25619" y="6071"/>
                      <a:pt x="20648" y="8807"/>
                    </a:cubicBezTo>
                    <a:cubicBezTo>
                      <a:pt x="19514" y="9440"/>
                      <a:pt x="18914" y="10241"/>
                      <a:pt x="18981" y="11542"/>
                    </a:cubicBezTo>
                    <a:cubicBezTo>
                      <a:pt x="18981" y="11575"/>
                      <a:pt x="18981" y="11609"/>
                      <a:pt x="18947" y="11642"/>
                    </a:cubicBezTo>
                    <a:lnTo>
                      <a:pt x="18880" y="11642"/>
                    </a:lnTo>
                    <a:cubicBezTo>
                      <a:pt x="18371" y="11256"/>
                      <a:pt x="17853" y="11082"/>
                      <a:pt x="17325" y="11082"/>
                    </a:cubicBezTo>
                    <a:cubicBezTo>
                      <a:pt x="16850" y="11082"/>
                      <a:pt x="16368" y="11222"/>
                      <a:pt x="15878" y="11475"/>
                    </a:cubicBezTo>
                    <a:cubicBezTo>
                      <a:pt x="15812" y="11542"/>
                      <a:pt x="15745" y="11609"/>
                      <a:pt x="15645" y="11642"/>
                    </a:cubicBezTo>
                    <a:cubicBezTo>
                      <a:pt x="10708" y="14444"/>
                      <a:pt x="5738" y="17246"/>
                      <a:pt x="768" y="20048"/>
                    </a:cubicBezTo>
                    <a:cubicBezTo>
                      <a:pt x="606" y="20140"/>
                      <a:pt x="444" y="20281"/>
                      <a:pt x="260" y="20281"/>
                    </a:cubicBezTo>
                    <a:cubicBezTo>
                      <a:pt x="179" y="20281"/>
                      <a:pt x="93" y="20253"/>
                      <a:pt x="0" y="20181"/>
                    </a:cubicBezTo>
                    <a:lnTo>
                      <a:pt x="0" y="20181"/>
                    </a:lnTo>
                    <a:cubicBezTo>
                      <a:pt x="159" y="20677"/>
                      <a:pt x="353" y="20890"/>
                      <a:pt x="645" y="20890"/>
                    </a:cubicBezTo>
                    <a:cubicBezTo>
                      <a:pt x="845" y="20890"/>
                      <a:pt x="1090" y="20791"/>
                      <a:pt x="1401" y="20615"/>
                    </a:cubicBezTo>
                    <a:cubicBezTo>
                      <a:pt x="6071" y="17947"/>
                      <a:pt x="10741" y="15345"/>
                      <a:pt x="15445" y="12676"/>
                    </a:cubicBezTo>
                    <a:cubicBezTo>
                      <a:pt x="15867" y="12426"/>
                      <a:pt x="16301" y="12298"/>
                      <a:pt x="16746" y="12298"/>
                    </a:cubicBezTo>
                    <a:cubicBezTo>
                      <a:pt x="17073" y="12298"/>
                      <a:pt x="17407" y="12368"/>
                      <a:pt x="17746" y="12509"/>
                    </a:cubicBezTo>
                    <a:cubicBezTo>
                      <a:pt x="17881" y="12559"/>
                      <a:pt x="18029" y="12582"/>
                      <a:pt x="18185" y="12582"/>
                    </a:cubicBezTo>
                    <a:cubicBezTo>
                      <a:pt x="19073" y="12582"/>
                      <a:pt x="20201" y="11831"/>
                      <a:pt x="20315" y="11008"/>
                    </a:cubicBezTo>
                    <a:cubicBezTo>
                      <a:pt x="20448" y="10174"/>
                      <a:pt x="20882" y="9607"/>
                      <a:pt x="21616" y="9207"/>
                    </a:cubicBezTo>
                    <a:cubicBezTo>
                      <a:pt x="26319" y="6572"/>
                      <a:pt x="31022" y="3870"/>
                      <a:pt x="35726" y="1235"/>
                    </a:cubicBezTo>
                    <a:cubicBezTo>
                      <a:pt x="36293" y="934"/>
                      <a:pt x="36727" y="634"/>
                      <a:pt x="361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0" name="CustomShape 17"/>
              <p:cNvSpPr/>
              <p:nvPr/>
            </p:nvSpPr>
            <p:spPr>
              <a:xfrm rot="1659000">
                <a:off x="5217120" y="1751400"/>
                <a:ext cx="133920" cy="83520"/>
              </a:xfrm>
              <a:custGeom>
                <a:avLst/>
                <a:gdLst/>
                <a:ahLst/>
                <a:rect l="l" t="t" r="r" b="b"/>
                <a:pathLst>
                  <a:path w="10242" h="6057">
                    <a:moveTo>
                      <a:pt x="9377" y="0"/>
                    </a:moveTo>
                    <a:cubicBezTo>
                      <a:pt x="9226" y="0"/>
                      <a:pt x="9094" y="84"/>
                      <a:pt x="8974" y="144"/>
                    </a:cubicBezTo>
                    <a:cubicBezTo>
                      <a:pt x="6138" y="1745"/>
                      <a:pt x="3336" y="3313"/>
                      <a:pt x="534" y="4914"/>
                    </a:cubicBezTo>
                    <a:cubicBezTo>
                      <a:pt x="201" y="5115"/>
                      <a:pt x="0" y="5281"/>
                      <a:pt x="234" y="5715"/>
                    </a:cubicBezTo>
                    <a:cubicBezTo>
                      <a:pt x="367" y="5961"/>
                      <a:pt x="499" y="6057"/>
                      <a:pt x="656" y="6057"/>
                    </a:cubicBezTo>
                    <a:cubicBezTo>
                      <a:pt x="776" y="6057"/>
                      <a:pt x="909" y="6002"/>
                      <a:pt x="1068" y="5915"/>
                    </a:cubicBezTo>
                    <a:cubicBezTo>
                      <a:pt x="3903" y="4314"/>
                      <a:pt x="6739" y="2713"/>
                      <a:pt x="9607" y="1145"/>
                    </a:cubicBezTo>
                    <a:cubicBezTo>
                      <a:pt x="10241" y="778"/>
                      <a:pt x="9908" y="445"/>
                      <a:pt x="9707" y="144"/>
                    </a:cubicBezTo>
                    <a:cubicBezTo>
                      <a:pt x="9587" y="38"/>
                      <a:pt x="9478" y="0"/>
                      <a:pt x="93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1" name="CustomShape 18"/>
              <p:cNvSpPr/>
              <p:nvPr/>
            </p:nvSpPr>
            <p:spPr>
              <a:xfrm rot="1659000">
                <a:off x="5224320" y="2020680"/>
                <a:ext cx="177840" cy="107280"/>
              </a:xfrm>
              <a:custGeom>
                <a:avLst/>
                <a:gdLst/>
                <a:ahLst/>
                <a:rect l="l" t="t" r="r" b="b"/>
                <a:pathLst>
                  <a:path w="13577" h="7773">
                    <a:moveTo>
                      <a:pt x="13176" y="1"/>
                    </a:moveTo>
                    <a:cubicBezTo>
                      <a:pt x="12903" y="1"/>
                      <a:pt x="12673" y="165"/>
                      <a:pt x="12442" y="281"/>
                    </a:cubicBezTo>
                    <a:cubicBezTo>
                      <a:pt x="8540" y="2482"/>
                      <a:pt x="4603" y="4717"/>
                      <a:pt x="701" y="6919"/>
                    </a:cubicBezTo>
                    <a:cubicBezTo>
                      <a:pt x="500" y="7052"/>
                      <a:pt x="0" y="7119"/>
                      <a:pt x="234" y="7553"/>
                    </a:cubicBezTo>
                    <a:cubicBezTo>
                      <a:pt x="327" y="7715"/>
                      <a:pt x="420" y="7773"/>
                      <a:pt x="511" y="7773"/>
                    </a:cubicBezTo>
                    <a:cubicBezTo>
                      <a:pt x="683" y="7773"/>
                      <a:pt x="849" y="7573"/>
                      <a:pt x="1001" y="7486"/>
                    </a:cubicBezTo>
                    <a:cubicBezTo>
                      <a:pt x="3302" y="6218"/>
                      <a:pt x="5604" y="4917"/>
                      <a:pt x="7906" y="3616"/>
                    </a:cubicBezTo>
                    <a:cubicBezTo>
                      <a:pt x="9574" y="2682"/>
                      <a:pt x="11241" y="1715"/>
                      <a:pt x="12909" y="781"/>
                    </a:cubicBezTo>
                    <a:cubicBezTo>
                      <a:pt x="13210" y="614"/>
                      <a:pt x="13576" y="514"/>
                      <a:pt x="13310" y="14"/>
                    </a:cubicBezTo>
                    <a:cubicBezTo>
                      <a:pt x="13264" y="5"/>
                      <a:pt x="13220" y="1"/>
                      <a:pt x="131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2" name="CustomShape 19"/>
              <p:cNvSpPr/>
              <p:nvPr/>
            </p:nvSpPr>
            <p:spPr>
              <a:xfrm rot="1659000">
                <a:off x="5226120" y="1992600"/>
                <a:ext cx="176040" cy="107280"/>
              </a:xfrm>
              <a:custGeom>
                <a:avLst/>
                <a:gdLst/>
                <a:ahLst/>
                <a:rect l="l" t="t" r="r" b="b"/>
                <a:pathLst>
                  <a:path w="13444" h="7774">
                    <a:moveTo>
                      <a:pt x="12951" y="1"/>
                    </a:moveTo>
                    <a:cubicBezTo>
                      <a:pt x="12789" y="1"/>
                      <a:pt x="12642" y="169"/>
                      <a:pt x="12510" y="236"/>
                    </a:cubicBezTo>
                    <a:cubicBezTo>
                      <a:pt x="9374" y="2004"/>
                      <a:pt x="6205" y="3738"/>
                      <a:pt x="3103" y="5506"/>
                    </a:cubicBezTo>
                    <a:cubicBezTo>
                      <a:pt x="2102" y="6040"/>
                      <a:pt x="1168" y="6607"/>
                      <a:pt x="134" y="7207"/>
                    </a:cubicBezTo>
                    <a:cubicBezTo>
                      <a:pt x="34" y="7307"/>
                      <a:pt x="1" y="7474"/>
                      <a:pt x="134" y="7641"/>
                    </a:cubicBezTo>
                    <a:cubicBezTo>
                      <a:pt x="191" y="7740"/>
                      <a:pt x="260" y="7773"/>
                      <a:pt x="333" y="7773"/>
                    </a:cubicBezTo>
                    <a:cubicBezTo>
                      <a:pt x="432" y="7773"/>
                      <a:pt x="539" y="7713"/>
                      <a:pt x="635" y="7674"/>
                    </a:cubicBezTo>
                    <a:cubicBezTo>
                      <a:pt x="1202" y="7341"/>
                      <a:pt x="1769" y="7041"/>
                      <a:pt x="2336" y="6707"/>
                    </a:cubicBezTo>
                    <a:cubicBezTo>
                      <a:pt x="5838" y="4739"/>
                      <a:pt x="9341" y="2771"/>
                      <a:pt x="12843" y="769"/>
                    </a:cubicBezTo>
                    <a:cubicBezTo>
                      <a:pt x="13043" y="669"/>
                      <a:pt x="13444" y="569"/>
                      <a:pt x="13210" y="169"/>
                    </a:cubicBezTo>
                    <a:cubicBezTo>
                      <a:pt x="13120" y="45"/>
                      <a:pt x="13034" y="1"/>
                      <a:pt x="129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3" name="CustomShape 20"/>
              <p:cNvSpPr/>
              <p:nvPr/>
            </p:nvSpPr>
            <p:spPr>
              <a:xfrm rot="1659000">
                <a:off x="5226120" y="2048760"/>
                <a:ext cx="177480" cy="107280"/>
              </a:xfrm>
              <a:custGeom>
                <a:avLst/>
                <a:gdLst/>
                <a:ahLst/>
                <a:rect l="l" t="t" r="r" b="b"/>
                <a:pathLst>
                  <a:path w="13544" h="7766">
                    <a:moveTo>
                      <a:pt x="13017" y="0"/>
                    </a:moveTo>
                    <a:cubicBezTo>
                      <a:pt x="12834" y="0"/>
                      <a:pt x="12688" y="196"/>
                      <a:pt x="12543" y="268"/>
                    </a:cubicBezTo>
                    <a:cubicBezTo>
                      <a:pt x="8607" y="2470"/>
                      <a:pt x="4671" y="4671"/>
                      <a:pt x="768" y="6906"/>
                    </a:cubicBezTo>
                    <a:cubicBezTo>
                      <a:pt x="501" y="7040"/>
                      <a:pt x="1" y="7173"/>
                      <a:pt x="234" y="7607"/>
                    </a:cubicBezTo>
                    <a:cubicBezTo>
                      <a:pt x="308" y="7723"/>
                      <a:pt x="392" y="7765"/>
                      <a:pt x="479" y="7765"/>
                    </a:cubicBezTo>
                    <a:cubicBezTo>
                      <a:pt x="669" y="7765"/>
                      <a:pt x="875" y="7565"/>
                      <a:pt x="1035" y="7473"/>
                    </a:cubicBezTo>
                    <a:cubicBezTo>
                      <a:pt x="3403" y="6139"/>
                      <a:pt x="5772" y="4838"/>
                      <a:pt x="8107" y="3504"/>
                    </a:cubicBezTo>
                    <a:cubicBezTo>
                      <a:pt x="9674" y="2603"/>
                      <a:pt x="11276" y="1736"/>
                      <a:pt x="12810" y="835"/>
                    </a:cubicBezTo>
                    <a:cubicBezTo>
                      <a:pt x="13077" y="702"/>
                      <a:pt x="13544" y="635"/>
                      <a:pt x="13244" y="101"/>
                    </a:cubicBezTo>
                    <a:cubicBezTo>
                      <a:pt x="13161" y="28"/>
                      <a:pt x="13086" y="0"/>
                      <a:pt x="130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4" name="CustomShape 21"/>
              <p:cNvSpPr/>
              <p:nvPr/>
            </p:nvSpPr>
            <p:spPr>
              <a:xfrm rot="1659000">
                <a:off x="5222880" y="1975680"/>
                <a:ext cx="153360" cy="88920"/>
              </a:xfrm>
              <a:custGeom>
                <a:avLst/>
                <a:gdLst/>
                <a:ahLst/>
                <a:rect l="l" t="t" r="r" b="b"/>
                <a:pathLst>
                  <a:path w="11709" h="6450">
                    <a:moveTo>
                      <a:pt x="10968" y="1"/>
                    </a:moveTo>
                    <a:cubicBezTo>
                      <a:pt x="10835" y="1"/>
                      <a:pt x="10703" y="15"/>
                      <a:pt x="10575" y="50"/>
                    </a:cubicBezTo>
                    <a:cubicBezTo>
                      <a:pt x="7272" y="1918"/>
                      <a:pt x="3970" y="3786"/>
                      <a:pt x="668" y="5654"/>
                    </a:cubicBezTo>
                    <a:cubicBezTo>
                      <a:pt x="434" y="5788"/>
                      <a:pt x="0" y="5888"/>
                      <a:pt x="234" y="6288"/>
                    </a:cubicBezTo>
                    <a:cubicBezTo>
                      <a:pt x="293" y="6406"/>
                      <a:pt x="373" y="6449"/>
                      <a:pt x="461" y="6449"/>
                    </a:cubicBezTo>
                    <a:cubicBezTo>
                      <a:pt x="621" y="6449"/>
                      <a:pt x="805" y="6307"/>
                      <a:pt x="934" y="6221"/>
                    </a:cubicBezTo>
                    <a:cubicBezTo>
                      <a:pt x="4537" y="4186"/>
                      <a:pt x="8140" y="2152"/>
                      <a:pt x="11709" y="117"/>
                    </a:cubicBezTo>
                    <a:cubicBezTo>
                      <a:pt x="11470" y="52"/>
                      <a:pt x="11217" y="1"/>
                      <a:pt x="109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5" name="CustomShape 22"/>
              <p:cNvSpPr/>
              <p:nvPr/>
            </p:nvSpPr>
            <p:spPr>
              <a:xfrm rot="1659000">
                <a:off x="5221440" y="1947600"/>
                <a:ext cx="136080" cy="84960"/>
              </a:xfrm>
              <a:custGeom>
                <a:avLst/>
                <a:gdLst/>
                <a:ahLst/>
                <a:rect l="l" t="t" r="r" b="b"/>
                <a:pathLst>
                  <a:path w="10409" h="6167">
                    <a:moveTo>
                      <a:pt x="10041" y="0"/>
                    </a:moveTo>
                    <a:cubicBezTo>
                      <a:pt x="8107" y="1101"/>
                      <a:pt x="6205" y="2202"/>
                      <a:pt x="4304" y="3302"/>
                    </a:cubicBezTo>
                    <a:cubicBezTo>
                      <a:pt x="3036" y="4003"/>
                      <a:pt x="1769" y="4737"/>
                      <a:pt x="501" y="5437"/>
                    </a:cubicBezTo>
                    <a:cubicBezTo>
                      <a:pt x="268" y="5571"/>
                      <a:pt x="1" y="5671"/>
                      <a:pt x="201" y="6004"/>
                    </a:cubicBezTo>
                    <a:cubicBezTo>
                      <a:pt x="273" y="6125"/>
                      <a:pt x="346" y="6167"/>
                      <a:pt x="419" y="6167"/>
                    </a:cubicBezTo>
                    <a:cubicBezTo>
                      <a:pt x="550" y="6167"/>
                      <a:pt x="686" y="6035"/>
                      <a:pt x="835" y="5971"/>
                    </a:cubicBezTo>
                    <a:cubicBezTo>
                      <a:pt x="1068" y="5838"/>
                      <a:pt x="1302" y="5704"/>
                      <a:pt x="1569" y="5571"/>
                    </a:cubicBezTo>
                    <a:lnTo>
                      <a:pt x="10408" y="634"/>
                    </a:lnTo>
                    <a:cubicBezTo>
                      <a:pt x="10275" y="434"/>
                      <a:pt x="10142" y="234"/>
                      <a:pt x="100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6" name="CustomShape 23"/>
              <p:cNvSpPr/>
              <p:nvPr/>
            </p:nvSpPr>
            <p:spPr>
              <a:xfrm rot="1659000">
                <a:off x="5220000" y="1807200"/>
                <a:ext cx="135720" cy="84600"/>
              </a:xfrm>
              <a:custGeom>
                <a:avLst/>
                <a:gdLst/>
                <a:ahLst/>
                <a:rect l="l" t="t" r="r" b="b"/>
                <a:pathLst>
                  <a:path w="10375" h="6139">
                    <a:moveTo>
                      <a:pt x="10075" y="1"/>
                    </a:moveTo>
                    <a:cubicBezTo>
                      <a:pt x="6906" y="1769"/>
                      <a:pt x="3737" y="3570"/>
                      <a:pt x="601" y="5338"/>
                    </a:cubicBezTo>
                    <a:cubicBezTo>
                      <a:pt x="368" y="5471"/>
                      <a:pt x="1" y="5571"/>
                      <a:pt x="234" y="5938"/>
                    </a:cubicBezTo>
                    <a:cubicBezTo>
                      <a:pt x="321" y="6087"/>
                      <a:pt x="407" y="6139"/>
                      <a:pt x="494" y="6139"/>
                    </a:cubicBezTo>
                    <a:cubicBezTo>
                      <a:pt x="641" y="6139"/>
                      <a:pt x="788" y="5989"/>
                      <a:pt x="935" y="5905"/>
                    </a:cubicBezTo>
                    <a:cubicBezTo>
                      <a:pt x="4070" y="4104"/>
                      <a:pt x="7239" y="2336"/>
                      <a:pt x="10375" y="534"/>
                    </a:cubicBezTo>
                    <a:cubicBezTo>
                      <a:pt x="10275" y="368"/>
                      <a:pt x="10175" y="167"/>
                      <a:pt x="100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7" name="CustomShape 24"/>
              <p:cNvSpPr/>
              <p:nvPr/>
            </p:nvSpPr>
            <p:spPr>
              <a:xfrm rot="1659000">
                <a:off x="5221440" y="1892160"/>
                <a:ext cx="135720" cy="83880"/>
              </a:xfrm>
              <a:custGeom>
                <a:avLst/>
                <a:gdLst/>
                <a:ahLst/>
                <a:rect l="l" t="t" r="r" b="b"/>
                <a:pathLst>
                  <a:path w="10375" h="6076">
                    <a:moveTo>
                      <a:pt x="10041" y="0"/>
                    </a:moveTo>
                    <a:cubicBezTo>
                      <a:pt x="6905" y="1768"/>
                      <a:pt x="3770" y="3536"/>
                      <a:pt x="634" y="5304"/>
                    </a:cubicBezTo>
                    <a:cubicBezTo>
                      <a:pt x="401" y="5437"/>
                      <a:pt x="1" y="5538"/>
                      <a:pt x="234" y="5904"/>
                    </a:cubicBezTo>
                    <a:cubicBezTo>
                      <a:pt x="310" y="6031"/>
                      <a:pt x="400" y="6076"/>
                      <a:pt x="495" y="6076"/>
                    </a:cubicBezTo>
                    <a:cubicBezTo>
                      <a:pt x="652" y="6076"/>
                      <a:pt x="823" y="5954"/>
                      <a:pt x="968" y="5871"/>
                    </a:cubicBezTo>
                    <a:cubicBezTo>
                      <a:pt x="4103" y="4070"/>
                      <a:pt x="7239" y="2335"/>
                      <a:pt x="10375" y="567"/>
                    </a:cubicBezTo>
                    <a:lnTo>
                      <a:pt x="100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8" name="CustomShape 25"/>
              <p:cNvSpPr/>
              <p:nvPr/>
            </p:nvSpPr>
            <p:spPr>
              <a:xfrm rot="1659000">
                <a:off x="5220000" y="1835280"/>
                <a:ext cx="135720" cy="84600"/>
              </a:xfrm>
              <a:custGeom>
                <a:avLst/>
                <a:gdLst/>
                <a:ahLst/>
                <a:rect l="l" t="t" r="r" b="b"/>
                <a:pathLst>
                  <a:path w="10375" h="6131">
                    <a:moveTo>
                      <a:pt x="10041" y="1"/>
                    </a:moveTo>
                    <a:cubicBezTo>
                      <a:pt x="8807" y="701"/>
                      <a:pt x="7572" y="1402"/>
                      <a:pt x="6338" y="2102"/>
                    </a:cubicBezTo>
                    <a:cubicBezTo>
                      <a:pt x="4437" y="3170"/>
                      <a:pt x="2502" y="4270"/>
                      <a:pt x="601" y="5338"/>
                    </a:cubicBezTo>
                    <a:cubicBezTo>
                      <a:pt x="401" y="5471"/>
                      <a:pt x="0" y="5571"/>
                      <a:pt x="234" y="5938"/>
                    </a:cubicBezTo>
                    <a:cubicBezTo>
                      <a:pt x="317" y="6081"/>
                      <a:pt x="400" y="6130"/>
                      <a:pt x="484" y="6130"/>
                    </a:cubicBezTo>
                    <a:cubicBezTo>
                      <a:pt x="634" y="6130"/>
                      <a:pt x="784" y="5969"/>
                      <a:pt x="934" y="5905"/>
                    </a:cubicBezTo>
                    <a:cubicBezTo>
                      <a:pt x="1535" y="5571"/>
                      <a:pt x="2169" y="5238"/>
                      <a:pt x="2802" y="4871"/>
                    </a:cubicBezTo>
                    <a:cubicBezTo>
                      <a:pt x="5304" y="3436"/>
                      <a:pt x="7839" y="1969"/>
                      <a:pt x="10374" y="534"/>
                    </a:cubicBezTo>
                    <a:cubicBezTo>
                      <a:pt x="10241" y="334"/>
                      <a:pt x="10141" y="167"/>
                      <a:pt x="100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9" name="CustomShape 26"/>
              <p:cNvSpPr/>
              <p:nvPr/>
            </p:nvSpPr>
            <p:spPr>
              <a:xfrm rot="1659000">
                <a:off x="5221800" y="1863360"/>
                <a:ext cx="135360" cy="84240"/>
              </a:xfrm>
              <a:custGeom>
                <a:avLst/>
                <a:gdLst/>
                <a:ahLst/>
                <a:rect l="l" t="t" r="r" b="b"/>
                <a:pathLst>
                  <a:path w="10341" h="6105">
                    <a:moveTo>
                      <a:pt x="9941" y="1"/>
                    </a:moveTo>
                    <a:cubicBezTo>
                      <a:pt x="9807" y="67"/>
                      <a:pt x="9707" y="167"/>
                      <a:pt x="9574" y="234"/>
                    </a:cubicBezTo>
                    <a:cubicBezTo>
                      <a:pt x="6605" y="1935"/>
                      <a:pt x="3636" y="3603"/>
                      <a:pt x="701" y="5304"/>
                    </a:cubicBezTo>
                    <a:cubicBezTo>
                      <a:pt x="434" y="5438"/>
                      <a:pt x="0" y="5571"/>
                      <a:pt x="234" y="5938"/>
                    </a:cubicBezTo>
                    <a:cubicBezTo>
                      <a:pt x="312" y="6060"/>
                      <a:pt x="397" y="6105"/>
                      <a:pt x="486" y="6105"/>
                    </a:cubicBezTo>
                    <a:cubicBezTo>
                      <a:pt x="664" y="6105"/>
                      <a:pt x="856" y="5927"/>
                      <a:pt x="1034" y="5838"/>
                    </a:cubicBezTo>
                    <a:cubicBezTo>
                      <a:pt x="4136" y="4103"/>
                      <a:pt x="7239" y="2369"/>
                      <a:pt x="10341" y="634"/>
                    </a:cubicBezTo>
                    <a:lnTo>
                      <a:pt x="99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0" name="CustomShape 27"/>
              <p:cNvSpPr/>
              <p:nvPr/>
            </p:nvSpPr>
            <p:spPr>
              <a:xfrm rot="1659000">
                <a:off x="5220720" y="1919160"/>
                <a:ext cx="135720" cy="85320"/>
              </a:xfrm>
              <a:custGeom>
                <a:avLst/>
                <a:gdLst/>
                <a:ahLst/>
                <a:rect l="l" t="t" r="r" b="b"/>
                <a:pathLst>
                  <a:path w="10375" h="6169">
                    <a:moveTo>
                      <a:pt x="10075" y="0"/>
                    </a:moveTo>
                    <a:cubicBezTo>
                      <a:pt x="9574" y="300"/>
                      <a:pt x="9107" y="567"/>
                      <a:pt x="8607" y="834"/>
                    </a:cubicBezTo>
                    <a:cubicBezTo>
                      <a:pt x="5972" y="2335"/>
                      <a:pt x="3337" y="3836"/>
                      <a:pt x="701" y="5337"/>
                    </a:cubicBezTo>
                    <a:cubicBezTo>
                      <a:pt x="468" y="5471"/>
                      <a:pt x="1" y="5537"/>
                      <a:pt x="234" y="5971"/>
                    </a:cubicBezTo>
                    <a:cubicBezTo>
                      <a:pt x="314" y="6117"/>
                      <a:pt x="399" y="6168"/>
                      <a:pt x="485" y="6168"/>
                    </a:cubicBezTo>
                    <a:cubicBezTo>
                      <a:pt x="615" y="6168"/>
                      <a:pt x="748" y="6051"/>
                      <a:pt x="868" y="5971"/>
                    </a:cubicBezTo>
                    <a:lnTo>
                      <a:pt x="10375" y="567"/>
                    </a:lnTo>
                    <a:lnTo>
                      <a:pt x="1007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1" name="CustomShape 28"/>
              <p:cNvSpPr/>
              <p:nvPr/>
            </p:nvSpPr>
            <p:spPr>
              <a:xfrm rot="1659000">
                <a:off x="5218920" y="1781640"/>
                <a:ext cx="128160" cy="80280"/>
              </a:xfrm>
              <a:custGeom>
                <a:avLst/>
                <a:gdLst/>
                <a:ahLst/>
                <a:rect l="l" t="t" r="r" b="b"/>
                <a:pathLst>
                  <a:path w="9808" h="5806">
                    <a:moveTo>
                      <a:pt x="9392" y="0"/>
                    </a:moveTo>
                    <a:cubicBezTo>
                      <a:pt x="9206" y="0"/>
                      <a:pt x="9010" y="237"/>
                      <a:pt x="8874" y="305"/>
                    </a:cubicBezTo>
                    <a:cubicBezTo>
                      <a:pt x="6339" y="1739"/>
                      <a:pt x="3804" y="3140"/>
                      <a:pt x="1269" y="4574"/>
                    </a:cubicBezTo>
                    <a:cubicBezTo>
                      <a:pt x="902" y="4774"/>
                      <a:pt x="568" y="5008"/>
                      <a:pt x="234" y="5208"/>
                    </a:cubicBezTo>
                    <a:cubicBezTo>
                      <a:pt x="1" y="5341"/>
                      <a:pt x="68" y="5508"/>
                      <a:pt x="201" y="5675"/>
                    </a:cubicBezTo>
                    <a:cubicBezTo>
                      <a:pt x="275" y="5770"/>
                      <a:pt x="346" y="5805"/>
                      <a:pt x="414" y="5805"/>
                    </a:cubicBezTo>
                    <a:cubicBezTo>
                      <a:pt x="562" y="5805"/>
                      <a:pt x="698" y="5643"/>
                      <a:pt x="835" y="5575"/>
                    </a:cubicBezTo>
                    <a:cubicBezTo>
                      <a:pt x="3604" y="4007"/>
                      <a:pt x="6406" y="2439"/>
                      <a:pt x="9174" y="905"/>
                    </a:cubicBezTo>
                    <a:cubicBezTo>
                      <a:pt x="9441" y="738"/>
                      <a:pt x="9808" y="571"/>
                      <a:pt x="9641" y="204"/>
                    </a:cubicBezTo>
                    <a:cubicBezTo>
                      <a:pt x="9566" y="54"/>
                      <a:pt x="9480" y="0"/>
                      <a:pt x="93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2" name="CustomShape 29"/>
              <p:cNvSpPr/>
              <p:nvPr/>
            </p:nvSpPr>
            <p:spPr>
              <a:xfrm rot="1659000">
                <a:off x="5305320" y="1752480"/>
                <a:ext cx="161640" cy="251280"/>
              </a:xfrm>
              <a:custGeom>
                <a:avLst/>
                <a:gdLst/>
                <a:ahLst/>
                <a:rect l="l" t="t" r="r" b="b"/>
                <a:pathLst>
                  <a:path w="12343" h="18164">
                    <a:moveTo>
                      <a:pt x="2268" y="1"/>
                    </a:moveTo>
                    <a:cubicBezTo>
                      <a:pt x="1468" y="368"/>
                      <a:pt x="701" y="768"/>
                      <a:pt x="0" y="1302"/>
                    </a:cubicBezTo>
                    <a:cubicBezTo>
                      <a:pt x="1668" y="4737"/>
                      <a:pt x="3536" y="8307"/>
                      <a:pt x="5704" y="12009"/>
                    </a:cubicBezTo>
                    <a:cubicBezTo>
                      <a:pt x="6772" y="13777"/>
                      <a:pt x="7806" y="15512"/>
                      <a:pt x="8873" y="17146"/>
                    </a:cubicBezTo>
                    <a:cubicBezTo>
                      <a:pt x="9040" y="17346"/>
                      <a:pt x="9574" y="17947"/>
                      <a:pt x="10541" y="18114"/>
                    </a:cubicBezTo>
                    <a:cubicBezTo>
                      <a:pt x="10730" y="18149"/>
                      <a:pt x="10911" y="18163"/>
                      <a:pt x="11079" y="18163"/>
                    </a:cubicBezTo>
                    <a:cubicBezTo>
                      <a:pt x="11714" y="18163"/>
                      <a:pt x="12184" y="17959"/>
                      <a:pt x="12342" y="17880"/>
                    </a:cubicBezTo>
                    <a:cubicBezTo>
                      <a:pt x="8973" y="11909"/>
                      <a:pt x="5604" y="5972"/>
                      <a:pt x="2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1143" name="Group 30"/>
            <p:cNvGrpSpPr/>
            <p:nvPr/>
          </p:nvGrpSpPr>
          <p:grpSpPr>
            <a:xfrm>
              <a:off x="4277520" y="760680"/>
              <a:ext cx="1058760" cy="1063800"/>
              <a:chOff x="4277520" y="760680"/>
              <a:chExt cx="1058760" cy="1063800"/>
            </a:xfrm>
          </p:grpSpPr>
          <p:sp>
            <p:nvSpPr>
              <p:cNvPr id="1144" name="CustomShape 31"/>
              <p:cNvSpPr/>
              <p:nvPr/>
            </p:nvSpPr>
            <p:spPr>
              <a:xfrm rot="1659000">
                <a:off x="4559040" y="876240"/>
                <a:ext cx="661320" cy="662400"/>
              </a:xfrm>
              <a:custGeom>
                <a:avLst/>
                <a:gdLst/>
                <a:ahLst/>
                <a:rect l="l" t="t" r="r" b="b"/>
                <a:pathLst>
                  <a:path w="37761" h="35793">
                    <a:moveTo>
                      <a:pt x="12303" y="1"/>
                    </a:moveTo>
                    <a:cubicBezTo>
                      <a:pt x="11948" y="1"/>
                      <a:pt x="11639" y="246"/>
                      <a:pt x="11275" y="667"/>
                    </a:cubicBezTo>
                    <a:cubicBezTo>
                      <a:pt x="9173" y="3169"/>
                      <a:pt x="7005" y="5638"/>
                      <a:pt x="4904" y="8139"/>
                    </a:cubicBezTo>
                    <a:cubicBezTo>
                      <a:pt x="3236" y="10074"/>
                      <a:pt x="1401" y="11809"/>
                      <a:pt x="0" y="13944"/>
                    </a:cubicBezTo>
                    <a:cubicBezTo>
                      <a:pt x="400" y="14978"/>
                      <a:pt x="1334" y="15545"/>
                      <a:pt x="2102" y="16212"/>
                    </a:cubicBezTo>
                    <a:cubicBezTo>
                      <a:pt x="9507" y="22383"/>
                      <a:pt x="16846" y="28688"/>
                      <a:pt x="24251" y="34859"/>
                    </a:cubicBezTo>
                    <a:cubicBezTo>
                      <a:pt x="24718" y="35125"/>
                      <a:pt x="24985" y="35659"/>
                      <a:pt x="25518" y="35793"/>
                    </a:cubicBezTo>
                    <a:cubicBezTo>
                      <a:pt x="26085" y="35726"/>
                      <a:pt x="26352" y="35292"/>
                      <a:pt x="26686" y="34925"/>
                    </a:cubicBezTo>
                    <a:cubicBezTo>
                      <a:pt x="29354" y="31957"/>
                      <a:pt x="31956" y="28888"/>
                      <a:pt x="34558" y="25852"/>
                    </a:cubicBezTo>
                    <a:cubicBezTo>
                      <a:pt x="35626" y="24618"/>
                      <a:pt x="36960" y="23584"/>
                      <a:pt x="37527" y="21983"/>
                    </a:cubicBezTo>
                    <a:cubicBezTo>
                      <a:pt x="37760" y="21382"/>
                      <a:pt x="37527" y="20982"/>
                      <a:pt x="37060" y="20582"/>
                    </a:cubicBezTo>
                    <a:cubicBezTo>
                      <a:pt x="29088" y="13877"/>
                      <a:pt x="21149" y="7139"/>
                      <a:pt x="13210" y="434"/>
                    </a:cubicBezTo>
                    <a:cubicBezTo>
                      <a:pt x="12854" y="136"/>
                      <a:pt x="12566" y="1"/>
                      <a:pt x="123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5" name="CustomShape 32"/>
              <p:cNvSpPr/>
              <p:nvPr/>
            </p:nvSpPr>
            <p:spPr>
              <a:xfrm rot="1659000">
                <a:off x="4372560" y="1032480"/>
                <a:ext cx="547920" cy="544320"/>
              </a:xfrm>
              <a:custGeom>
                <a:avLst/>
                <a:gdLst/>
                <a:ahLst/>
                <a:rect l="l" t="t" r="r" b="b"/>
                <a:pathLst>
                  <a:path w="31290" h="29422">
                    <a:moveTo>
                      <a:pt x="6472" y="1"/>
                    </a:moveTo>
                    <a:cubicBezTo>
                      <a:pt x="6239" y="201"/>
                      <a:pt x="5938" y="368"/>
                      <a:pt x="5738" y="601"/>
                    </a:cubicBezTo>
                    <a:cubicBezTo>
                      <a:pt x="4337" y="2202"/>
                      <a:pt x="3070" y="3903"/>
                      <a:pt x="1602" y="5404"/>
                    </a:cubicBezTo>
                    <a:cubicBezTo>
                      <a:pt x="1" y="7072"/>
                      <a:pt x="134" y="8140"/>
                      <a:pt x="1836" y="9674"/>
                    </a:cubicBezTo>
                    <a:cubicBezTo>
                      <a:pt x="2903" y="10608"/>
                      <a:pt x="4004" y="11476"/>
                      <a:pt x="5071" y="12376"/>
                    </a:cubicBezTo>
                    <a:cubicBezTo>
                      <a:pt x="7573" y="14478"/>
                      <a:pt x="10108" y="16546"/>
                      <a:pt x="12543" y="18681"/>
                    </a:cubicBezTo>
                    <a:cubicBezTo>
                      <a:pt x="14378" y="20315"/>
                      <a:pt x="16346" y="21816"/>
                      <a:pt x="18181" y="23384"/>
                    </a:cubicBezTo>
                    <a:cubicBezTo>
                      <a:pt x="20582" y="25452"/>
                      <a:pt x="22884" y="27587"/>
                      <a:pt x="25486" y="29422"/>
                    </a:cubicBezTo>
                    <a:cubicBezTo>
                      <a:pt x="25853" y="27520"/>
                      <a:pt x="27020" y="26086"/>
                      <a:pt x="28354" y="24785"/>
                    </a:cubicBezTo>
                    <a:cubicBezTo>
                      <a:pt x="29255" y="23918"/>
                      <a:pt x="29922" y="22884"/>
                      <a:pt x="30689" y="21916"/>
                    </a:cubicBezTo>
                    <a:cubicBezTo>
                      <a:pt x="30990" y="21583"/>
                      <a:pt x="31290" y="21216"/>
                      <a:pt x="30990" y="20715"/>
                    </a:cubicBezTo>
                    <a:cubicBezTo>
                      <a:pt x="26153" y="16579"/>
                      <a:pt x="21316" y="12476"/>
                      <a:pt x="16479" y="8373"/>
                    </a:cubicBezTo>
                    <a:cubicBezTo>
                      <a:pt x="13144" y="5571"/>
                      <a:pt x="9808" y="2803"/>
                      <a:pt x="64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6" name="CustomShape 33"/>
              <p:cNvSpPr/>
              <p:nvPr/>
            </p:nvSpPr>
            <p:spPr>
              <a:xfrm rot="1659000">
                <a:off x="4745160" y="1341720"/>
                <a:ext cx="369000" cy="421200"/>
              </a:xfrm>
              <a:custGeom>
                <a:avLst/>
                <a:gdLst/>
                <a:ahLst/>
                <a:rect l="l" t="t" r="r" b="b"/>
                <a:pathLst>
                  <a:path w="21082" h="22776">
                    <a:moveTo>
                      <a:pt x="18013" y="1"/>
                    </a:moveTo>
                    <a:cubicBezTo>
                      <a:pt x="17713" y="268"/>
                      <a:pt x="17413" y="534"/>
                      <a:pt x="17146" y="835"/>
                    </a:cubicBezTo>
                    <a:cubicBezTo>
                      <a:pt x="13410" y="5104"/>
                      <a:pt x="9707" y="9407"/>
                      <a:pt x="6004" y="13677"/>
                    </a:cubicBezTo>
                    <a:cubicBezTo>
                      <a:pt x="5979" y="13675"/>
                      <a:pt x="5953" y="13674"/>
                      <a:pt x="5928" y="13674"/>
                    </a:cubicBezTo>
                    <a:cubicBezTo>
                      <a:pt x="5566" y="13674"/>
                      <a:pt x="5289" y="13894"/>
                      <a:pt x="5070" y="14144"/>
                    </a:cubicBezTo>
                    <a:cubicBezTo>
                      <a:pt x="3669" y="15745"/>
                      <a:pt x="2202" y="17313"/>
                      <a:pt x="867" y="18981"/>
                    </a:cubicBezTo>
                    <a:cubicBezTo>
                      <a:pt x="0" y="20082"/>
                      <a:pt x="134" y="21082"/>
                      <a:pt x="1201" y="22083"/>
                    </a:cubicBezTo>
                    <a:cubicBezTo>
                      <a:pt x="1725" y="22542"/>
                      <a:pt x="2226" y="22776"/>
                      <a:pt x="2730" y="22776"/>
                    </a:cubicBezTo>
                    <a:cubicBezTo>
                      <a:pt x="3251" y="22776"/>
                      <a:pt x="3777" y="22525"/>
                      <a:pt x="4337" y="22016"/>
                    </a:cubicBezTo>
                    <a:cubicBezTo>
                      <a:pt x="4670" y="21716"/>
                      <a:pt x="4970" y="21383"/>
                      <a:pt x="5170" y="20949"/>
                    </a:cubicBezTo>
                    <a:cubicBezTo>
                      <a:pt x="5271" y="20682"/>
                      <a:pt x="5237" y="20382"/>
                      <a:pt x="5037" y="20182"/>
                    </a:cubicBezTo>
                    <a:cubicBezTo>
                      <a:pt x="4337" y="19481"/>
                      <a:pt x="4670" y="18948"/>
                      <a:pt x="5170" y="18314"/>
                    </a:cubicBezTo>
                    <a:cubicBezTo>
                      <a:pt x="5492" y="17912"/>
                      <a:pt x="5813" y="17704"/>
                      <a:pt x="6171" y="17704"/>
                    </a:cubicBezTo>
                    <a:cubicBezTo>
                      <a:pt x="6408" y="17704"/>
                      <a:pt x="6660" y="17795"/>
                      <a:pt x="6938" y="17980"/>
                    </a:cubicBezTo>
                    <a:cubicBezTo>
                      <a:pt x="7030" y="18035"/>
                      <a:pt x="7152" y="18060"/>
                      <a:pt x="7277" y="18060"/>
                    </a:cubicBezTo>
                    <a:cubicBezTo>
                      <a:pt x="7379" y="18060"/>
                      <a:pt x="7482" y="18044"/>
                      <a:pt x="7572" y="18014"/>
                    </a:cubicBezTo>
                    <a:cubicBezTo>
                      <a:pt x="8339" y="17580"/>
                      <a:pt x="8773" y="16779"/>
                      <a:pt x="9407" y="16246"/>
                    </a:cubicBezTo>
                    <a:cubicBezTo>
                      <a:pt x="12976" y="12109"/>
                      <a:pt x="16545" y="8006"/>
                      <a:pt x="20148" y="3870"/>
                    </a:cubicBezTo>
                    <a:cubicBezTo>
                      <a:pt x="20481" y="3470"/>
                      <a:pt x="21082" y="3103"/>
                      <a:pt x="20782" y="2369"/>
                    </a:cubicBezTo>
                    <a:cubicBezTo>
                      <a:pt x="19848" y="1568"/>
                      <a:pt x="18914" y="801"/>
                      <a:pt x="18013" y="1"/>
                    </a:cubicBezTo>
                    <a:close/>
                  </a:path>
                </a:pathLst>
              </a:custGeom>
              <a:solidFill>
                <a:srgbClr val="f7f7e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7" name="CustomShape 34"/>
              <p:cNvSpPr/>
              <p:nvPr/>
            </p:nvSpPr>
            <p:spPr>
              <a:xfrm rot="1659000">
                <a:off x="4911840" y="1426320"/>
                <a:ext cx="227160" cy="269280"/>
              </a:xfrm>
              <a:custGeom>
                <a:avLst/>
                <a:gdLst/>
                <a:ahLst/>
                <a:rect l="l" t="t" r="r" b="b"/>
                <a:pathLst>
                  <a:path w="12977" h="14564">
                    <a:moveTo>
                      <a:pt x="12340" y="1"/>
                    </a:moveTo>
                    <a:cubicBezTo>
                      <a:pt x="12125" y="1"/>
                      <a:pt x="11895" y="139"/>
                      <a:pt x="11676" y="219"/>
                    </a:cubicBezTo>
                    <a:cubicBezTo>
                      <a:pt x="11008" y="1020"/>
                      <a:pt x="10375" y="1854"/>
                      <a:pt x="9708" y="2654"/>
                    </a:cubicBezTo>
                    <a:cubicBezTo>
                      <a:pt x="6472" y="6390"/>
                      <a:pt x="3236" y="10126"/>
                      <a:pt x="1" y="13896"/>
                    </a:cubicBezTo>
                    <a:cubicBezTo>
                      <a:pt x="56" y="14309"/>
                      <a:pt x="225" y="14563"/>
                      <a:pt x="584" y="14563"/>
                    </a:cubicBezTo>
                    <a:cubicBezTo>
                      <a:pt x="659" y="14563"/>
                      <a:pt x="742" y="14552"/>
                      <a:pt x="835" y="14529"/>
                    </a:cubicBezTo>
                    <a:cubicBezTo>
                      <a:pt x="4671" y="10126"/>
                      <a:pt x="8507" y="5723"/>
                      <a:pt x="12343" y="1320"/>
                    </a:cubicBezTo>
                    <a:cubicBezTo>
                      <a:pt x="12610" y="1020"/>
                      <a:pt x="12977" y="686"/>
                      <a:pt x="12743" y="252"/>
                    </a:cubicBezTo>
                    <a:cubicBezTo>
                      <a:pt x="12622" y="64"/>
                      <a:pt x="12485" y="1"/>
                      <a:pt x="123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8" name="CustomShape 35"/>
              <p:cNvSpPr/>
              <p:nvPr/>
            </p:nvSpPr>
            <p:spPr>
              <a:xfrm rot="1659000">
                <a:off x="4684680" y="1496160"/>
                <a:ext cx="123480" cy="203400"/>
              </a:xfrm>
              <a:custGeom>
                <a:avLst/>
                <a:gdLst/>
                <a:ahLst/>
                <a:rect l="l" t="t" r="r" b="b"/>
                <a:pathLst>
                  <a:path w="7073" h="11009">
                    <a:moveTo>
                      <a:pt x="6072" y="0"/>
                    </a:moveTo>
                    <a:cubicBezTo>
                      <a:pt x="4938" y="1768"/>
                      <a:pt x="3537" y="3370"/>
                      <a:pt x="2102" y="4937"/>
                    </a:cubicBezTo>
                    <a:cubicBezTo>
                      <a:pt x="1135" y="5971"/>
                      <a:pt x="1" y="7039"/>
                      <a:pt x="568" y="8707"/>
                    </a:cubicBezTo>
                    <a:cubicBezTo>
                      <a:pt x="1035" y="9174"/>
                      <a:pt x="1535" y="9674"/>
                      <a:pt x="2035" y="10108"/>
                    </a:cubicBezTo>
                    <a:cubicBezTo>
                      <a:pt x="2701" y="10709"/>
                      <a:pt x="3320" y="11009"/>
                      <a:pt x="3925" y="11009"/>
                    </a:cubicBezTo>
                    <a:cubicBezTo>
                      <a:pt x="4564" y="11009"/>
                      <a:pt x="5188" y="10675"/>
                      <a:pt x="5838" y="10008"/>
                    </a:cubicBezTo>
                    <a:cubicBezTo>
                      <a:pt x="6272" y="9607"/>
                      <a:pt x="6605" y="9107"/>
                      <a:pt x="6972" y="8673"/>
                    </a:cubicBezTo>
                    <a:cubicBezTo>
                      <a:pt x="7030" y="8124"/>
                      <a:pt x="6763" y="7926"/>
                      <a:pt x="6343" y="7926"/>
                    </a:cubicBezTo>
                    <a:cubicBezTo>
                      <a:pt x="6278" y="7926"/>
                      <a:pt x="6210" y="7931"/>
                      <a:pt x="6138" y="7939"/>
                    </a:cubicBezTo>
                    <a:cubicBezTo>
                      <a:pt x="5805" y="8306"/>
                      <a:pt x="5438" y="8673"/>
                      <a:pt x="5138" y="9040"/>
                    </a:cubicBezTo>
                    <a:cubicBezTo>
                      <a:pt x="4721" y="9557"/>
                      <a:pt x="4312" y="9791"/>
                      <a:pt x="3895" y="9791"/>
                    </a:cubicBezTo>
                    <a:cubicBezTo>
                      <a:pt x="3478" y="9791"/>
                      <a:pt x="3053" y="9557"/>
                      <a:pt x="2603" y="9140"/>
                    </a:cubicBezTo>
                    <a:cubicBezTo>
                      <a:pt x="1468" y="8106"/>
                      <a:pt x="1368" y="7639"/>
                      <a:pt x="2269" y="6538"/>
                    </a:cubicBezTo>
                    <a:cubicBezTo>
                      <a:pt x="3870" y="4704"/>
                      <a:pt x="5471" y="2836"/>
                      <a:pt x="7072" y="1001"/>
                    </a:cubicBezTo>
                    <a:cubicBezTo>
                      <a:pt x="6839" y="534"/>
                      <a:pt x="6539" y="201"/>
                      <a:pt x="6072" y="0"/>
                    </a:cubicBezTo>
                    <a:close/>
                  </a:path>
                </a:pathLst>
              </a:custGeom>
              <a:solidFill>
                <a:srgbClr val="66575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9" name="CustomShape 36"/>
              <p:cNvSpPr/>
              <p:nvPr/>
            </p:nvSpPr>
            <p:spPr>
              <a:xfrm rot="1659000">
                <a:off x="4741560" y="1608480"/>
                <a:ext cx="102600" cy="117720"/>
              </a:xfrm>
              <a:custGeom>
                <a:avLst/>
                <a:gdLst/>
                <a:ahLst/>
                <a:rect l="l" t="t" r="r" b="b"/>
                <a:pathLst>
                  <a:path w="5871" h="6375">
                    <a:moveTo>
                      <a:pt x="2341" y="1"/>
                    </a:moveTo>
                    <a:cubicBezTo>
                      <a:pt x="1807" y="1"/>
                      <a:pt x="1333" y="401"/>
                      <a:pt x="901" y="1171"/>
                    </a:cubicBezTo>
                    <a:cubicBezTo>
                      <a:pt x="834" y="1304"/>
                      <a:pt x="734" y="1404"/>
                      <a:pt x="634" y="1471"/>
                    </a:cubicBezTo>
                    <a:cubicBezTo>
                      <a:pt x="0" y="2005"/>
                      <a:pt x="0" y="2472"/>
                      <a:pt x="767" y="2939"/>
                    </a:cubicBezTo>
                    <a:cubicBezTo>
                      <a:pt x="1001" y="3072"/>
                      <a:pt x="1134" y="3306"/>
                      <a:pt x="1334" y="3506"/>
                    </a:cubicBezTo>
                    <a:cubicBezTo>
                      <a:pt x="1668" y="3639"/>
                      <a:pt x="2002" y="3839"/>
                      <a:pt x="2168" y="4206"/>
                    </a:cubicBezTo>
                    <a:cubicBezTo>
                      <a:pt x="3136" y="4907"/>
                      <a:pt x="4103" y="5607"/>
                      <a:pt x="5170" y="6375"/>
                    </a:cubicBezTo>
                    <a:cubicBezTo>
                      <a:pt x="5271" y="5607"/>
                      <a:pt x="5337" y="5040"/>
                      <a:pt x="5437" y="4473"/>
                    </a:cubicBezTo>
                    <a:cubicBezTo>
                      <a:pt x="5604" y="3372"/>
                      <a:pt x="5871" y="2238"/>
                      <a:pt x="4637" y="1504"/>
                    </a:cubicBezTo>
                    <a:cubicBezTo>
                      <a:pt x="4603" y="904"/>
                      <a:pt x="4170" y="804"/>
                      <a:pt x="3703" y="737"/>
                    </a:cubicBezTo>
                    <a:cubicBezTo>
                      <a:pt x="3207" y="242"/>
                      <a:pt x="2756" y="1"/>
                      <a:pt x="2341" y="1"/>
                    </a:cubicBezTo>
                    <a:close/>
                  </a:path>
                </a:pathLst>
              </a:custGeom>
              <a:solidFill>
                <a:srgbClr val="9b742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50" name="CustomShape 37"/>
              <p:cNvSpPr/>
              <p:nvPr/>
            </p:nvSpPr>
            <p:spPr>
              <a:xfrm rot="1659000">
                <a:off x="4828320" y="1610640"/>
                <a:ext cx="43560" cy="47880"/>
              </a:xfrm>
              <a:custGeom>
                <a:avLst/>
                <a:gdLst/>
                <a:ahLst/>
                <a:rect l="l" t="t" r="r" b="b"/>
                <a:pathLst>
                  <a:path w="2503" h="2603">
                    <a:moveTo>
                      <a:pt x="1669" y="1"/>
                    </a:moveTo>
                    <a:cubicBezTo>
                      <a:pt x="1135" y="601"/>
                      <a:pt x="568" y="1235"/>
                      <a:pt x="1" y="1835"/>
                    </a:cubicBezTo>
                    <a:cubicBezTo>
                      <a:pt x="334" y="2069"/>
                      <a:pt x="635" y="2336"/>
                      <a:pt x="935" y="2602"/>
                    </a:cubicBezTo>
                    <a:cubicBezTo>
                      <a:pt x="1468" y="1935"/>
                      <a:pt x="2002" y="1268"/>
                      <a:pt x="2503" y="634"/>
                    </a:cubicBezTo>
                    <a:cubicBezTo>
                      <a:pt x="2236" y="401"/>
                      <a:pt x="1969" y="201"/>
                      <a:pt x="1669" y="1"/>
                    </a:cubicBezTo>
                    <a:close/>
                  </a:path>
                </a:pathLst>
              </a:custGeom>
              <a:solidFill>
                <a:srgbClr val="66575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0d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TextShape 1"/>
          <p:cNvSpPr txBox="1"/>
          <p:nvPr/>
        </p:nvSpPr>
        <p:spPr>
          <a:xfrm>
            <a:off x="714240" y="685440"/>
            <a:ext cx="7715520" cy="365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32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Cognitive Walkthrough Tasks</a:t>
            </a:r>
            <a:endParaRPr b="0" lang="pt-PT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2" name="TextShape 2"/>
          <p:cNvSpPr txBox="1"/>
          <p:nvPr/>
        </p:nvSpPr>
        <p:spPr>
          <a:xfrm>
            <a:off x="1280520" y="1466640"/>
            <a:ext cx="3091680" cy="21135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4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01.</a:t>
            </a:r>
            <a:br/>
            <a:r>
              <a:rPr b="0" lang="en" sz="25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Adding a book to a personalized bookshelf</a:t>
            </a:r>
            <a:endParaRPr b="0" lang="pt-PT" sz="2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3" name="TextShape 3"/>
          <p:cNvSpPr txBox="1"/>
          <p:nvPr/>
        </p:nvSpPr>
        <p:spPr>
          <a:xfrm>
            <a:off x="5268960" y="1466640"/>
            <a:ext cx="3286080" cy="23346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4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02.</a:t>
            </a:r>
            <a:br/>
            <a:r>
              <a:rPr b="0" lang="en" sz="25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Search for list of books written by portuguese authors</a:t>
            </a:r>
            <a:endParaRPr b="0" lang="pt-PT" sz="25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154" name="Group 4"/>
          <p:cNvGrpSpPr/>
          <p:nvPr/>
        </p:nvGrpSpPr>
        <p:grpSpPr>
          <a:xfrm>
            <a:off x="3595320" y="3402720"/>
            <a:ext cx="1667160" cy="1100160"/>
            <a:chOff x="3595320" y="3402720"/>
            <a:chExt cx="1667160" cy="1100160"/>
          </a:xfrm>
        </p:grpSpPr>
        <p:sp>
          <p:nvSpPr>
            <p:cNvPr id="1155" name="CustomShape 5"/>
            <p:cNvSpPr/>
            <p:nvPr/>
          </p:nvSpPr>
          <p:spPr>
            <a:xfrm>
              <a:off x="5128920" y="4161960"/>
              <a:ext cx="65520" cy="72720"/>
            </a:xfrm>
            <a:custGeom>
              <a:avLst/>
              <a:gdLst/>
              <a:ahLst/>
              <a:rect l="l" t="t" r="r" b="b"/>
              <a:pathLst>
                <a:path w="6173" h="8074">
                  <a:moveTo>
                    <a:pt x="5939" y="1"/>
                  </a:moveTo>
                  <a:cubicBezTo>
                    <a:pt x="5772" y="34"/>
                    <a:pt x="1702" y="234"/>
                    <a:pt x="34" y="3270"/>
                  </a:cubicBezTo>
                  <a:cubicBezTo>
                    <a:pt x="1" y="3337"/>
                    <a:pt x="1" y="3403"/>
                    <a:pt x="1" y="3470"/>
                  </a:cubicBezTo>
                  <a:cubicBezTo>
                    <a:pt x="2002" y="7873"/>
                    <a:pt x="5538" y="8073"/>
                    <a:pt x="5705" y="8073"/>
                  </a:cubicBezTo>
                  <a:cubicBezTo>
                    <a:pt x="5805" y="8073"/>
                    <a:pt x="5905" y="8007"/>
                    <a:pt x="5905" y="7873"/>
                  </a:cubicBezTo>
                  <a:cubicBezTo>
                    <a:pt x="5905" y="7773"/>
                    <a:pt x="5838" y="7673"/>
                    <a:pt x="5705" y="7673"/>
                  </a:cubicBezTo>
                  <a:cubicBezTo>
                    <a:pt x="5672" y="7673"/>
                    <a:pt x="2336" y="7473"/>
                    <a:pt x="435" y="3370"/>
                  </a:cubicBezTo>
                  <a:cubicBezTo>
                    <a:pt x="2036" y="635"/>
                    <a:pt x="5939" y="435"/>
                    <a:pt x="5972" y="435"/>
                  </a:cubicBezTo>
                  <a:cubicBezTo>
                    <a:pt x="6072" y="435"/>
                    <a:pt x="6172" y="334"/>
                    <a:pt x="6172" y="201"/>
                  </a:cubicBezTo>
                  <a:cubicBezTo>
                    <a:pt x="6172" y="101"/>
                    <a:pt x="6072" y="1"/>
                    <a:pt x="5939" y="1"/>
                  </a:cubicBezTo>
                  <a:close/>
                </a:path>
              </a:pathLst>
            </a:custGeom>
            <a:solidFill>
              <a:srgbClr val="fff8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56" name="CustomShape 6"/>
            <p:cNvSpPr/>
            <p:nvPr/>
          </p:nvSpPr>
          <p:spPr>
            <a:xfrm>
              <a:off x="3617280" y="3466440"/>
              <a:ext cx="1256760" cy="864360"/>
            </a:xfrm>
            <a:custGeom>
              <a:avLst/>
              <a:gdLst/>
              <a:ahLst/>
              <a:rect l="l" t="t" r="r" b="b"/>
              <a:pathLst>
                <a:path w="118052" h="95569">
                  <a:moveTo>
                    <a:pt x="16179" y="1"/>
                  </a:moveTo>
                  <a:lnTo>
                    <a:pt x="0" y="71985"/>
                  </a:lnTo>
                  <a:lnTo>
                    <a:pt x="108211" y="95569"/>
                  </a:lnTo>
                  <a:lnTo>
                    <a:pt x="118051" y="22483"/>
                  </a:lnTo>
                  <a:lnTo>
                    <a:pt x="161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57" name="CustomShape 7"/>
            <p:cNvSpPr/>
            <p:nvPr/>
          </p:nvSpPr>
          <p:spPr>
            <a:xfrm>
              <a:off x="3606120" y="3412080"/>
              <a:ext cx="741960" cy="777240"/>
            </a:xfrm>
            <a:custGeom>
              <a:avLst/>
              <a:gdLst/>
              <a:ahLst/>
              <a:rect l="l" t="t" r="r" b="b"/>
              <a:pathLst>
                <a:path w="69717" h="85962">
                  <a:moveTo>
                    <a:pt x="16479" y="0"/>
                  </a:moveTo>
                  <a:lnTo>
                    <a:pt x="0" y="74120"/>
                  </a:lnTo>
                  <a:lnTo>
                    <a:pt x="53238" y="85962"/>
                  </a:lnTo>
                  <a:lnTo>
                    <a:pt x="69717" y="11842"/>
                  </a:lnTo>
                  <a:lnTo>
                    <a:pt x="164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58" name="CustomShape 8"/>
            <p:cNvSpPr/>
            <p:nvPr/>
          </p:nvSpPr>
          <p:spPr>
            <a:xfrm>
              <a:off x="4173120" y="3519000"/>
              <a:ext cx="741960" cy="777240"/>
            </a:xfrm>
            <a:custGeom>
              <a:avLst/>
              <a:gdLst/>
              <a:ahLst/>
              <a:rect l="l" t="t" r="r" b="b"/>
              <a:pathLst>
                <a:path w="69717" h="85963">
                  <a:moveTo>
                    <a:pt x="16445" y="1"/>
                  </a:moveTo>
                  <a:lnTo>
                    <a:pt x="0" y="74154"/>
                  </a:lnTo>
                  <a:lnTo>
                    <a:pt x="53238" y="85962"/>
                  </a:lnTo>
                  <a:lnTo>
                    <a:pt x="69717" y="11842"/>
                  </a:lnTo>
                  <a:lnTo>
                    <a:pt x="164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59" name="CustomShape 9"/>
            <p:cNvSpPr/>
            <p:nvPr/>
          </p:nvSpPr>
          <p:spPr>
            <a:xfrm>
              <a:off x="3753360" y="3402720"/>
              <a:ext cx="119520" cy="82800"/>
            </a:xfrm>
            <a:custGeom>
              <a:avLst/>
              <a:gdLst/>
              <a:ahLst/>
              <a:rect l="l" t="t" r="r" b="b"/>
              <a:pathLst>
                <a:path w="11242" h="9207">
                  <a:moveTo>
                    <a:pt x="2035" y="0"/>
                  </a:moveTo>
                  <a:lnTo>
                    <a:pt x="0" y="9207"/>
                  </a:lnTo>
                  <a:lnTo>
                    <a:pt x="11241" y="203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0" name="CustomShape 10"/>
            <p:cNvSpPr/>
            <p:nvPr/>
          </p:nvSpPr>
          <p:spPr>
            <a:xfrm>
              <a:off x="4828320" y="3601440"/>
              <a:ext cx="97920" cy="101520"/>
            </a:xfrm>
            <a:custGeom>
              <a:avLst/>
              <a:gdLst/>
              <a:ahLst/>
              <a:rect l="l" t="t" r="r" b="b"/>
              <a:pathLst>
                <a:path w="9241" h="11275">
                  <a:moveTo>
                    <a:pt x="1" y="0"/>
                  </a:moveTo>
                  <a:lnTo>
                    <a:pt x="7173" y="11275"/>
                  </a:lnTo>
                  <a:lnTo>
                    <a:pt x="9241" y="206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d97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1" name="CustomShape 11"/>
            <p:cNvSpPr/>
            <p:nvPr/>
          </p:nvSpPr>
          <p:spPr>
            <a:xfrm>
              <a:off x="3595320" y="4006800"/>
              <a:ext cx="97560" cy="101520"/>
            </a:xfrm>
            <a:custGeom>
              <a:avLst/>
              <a:gdLst/>
              <a:ahLst/>
              <a:rect l="l" t="t" r="r" b="b"/>
              <a:pathLst>
                <a:path w="9207" h="11276">
                  <a:moveTo>
                    <a:pt x="2035" y="1"/>
                  </a:moveTo>
                  <a:lnTo>
                    <a:pt x="0" y="9208"/>
                  </a:lnTo>
                  <a:lnTo>
                    <a:pt x="9207" y="11276"/>
                  </a:lnTo>
                  <a:lnTo>
                    <a:pt x="20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2" name="CustomShape 12"/>
            <p:cNvSpPr/>
            <p:nvPr/>
          </p:nvSpPr>
          <p:spPr>
            <a:xfrm>
              <a:off x="4648680" y="4223880"/>
              <a:ext cx="119520" cy="82800"/>
            </a:xfrm>
            <a:custGeom>
              <a:avLst/>
              <a:gdLst/>
              <a:ahLst/>
              <a:rect l="l" t="t" r="r" b="b"/>
              <a:pathLst>
                <a:path w="11242" h="9207">
                  <a:moveTo>
                    <a:pt x="11242" y="0"/>
                  </a:moveTo>
                  <a:lnTo>
                    <a:pt x="0" y="7172"/>
                  </a:lnTo>
                  <a:lnTo>
                    <a:pt x="9207" y="9207"/>
                  </a:lnTo>
                  <a:lnTo>
                    <a:pt x="11242" y="0"/>
                  </a:lnTo>
                  <a:close/>
                </a:path>
              </a:pathLst>
            </a:custGeom>
            <a:solidFill>
              <a:srgbClr val="ffd97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3" name="CustomShape 13"/>
            <p:cNvSpPr/>
            <p:nvPr/>
          </p:nvSpPr>
          <p:spPr>
            <a:xfrm>
              <a:off x="4114080" y="3507840"/>
              <a:ext cx="290520" cy="692280"/>
            </a:xfrm>
            <a:custGeom>
              <a:avLst/>
              <a:gdLst/>
              <a:ahLst/>
              <a:rect l="l" t="t" r="r" b="b"/>
              <a:pathLst>
                <a:path w="27321" h="76556">
                  <a:moveTo>
                    <a:pt x="16446" y="0"/>
                  </a:moveTo>
                  <a:lnTo>
                    <a:pt x="1" y="74154"/>
                  </a:lnTo>
                  <a:lnTo>
                    <a:pt x="10875" y="76555"/>
                  </a:lnTo>
                  <a:lnTo>
                    <a:pt x="27320" y="2436"/>
                  </a:lnTo>
                  <a:lnTo>
                    <a:pt x="164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4" name="CustomShape 14"/>
            <p:cNvSpPr/>
            <p:nvPr/>
          </p:nvSpPr>
          <p:spPr>
            <a:xfrm>
              <a:off x="4168440" y="3514680"/>
              <a:ext cx="705600" cy="745920"/>
            </a:xfrm>
            <a:custGeom>
              <a:avLst/>
              <a:gdLst/>
              <a:ahLst/>
              <a:rect l="l" t="t" r="r" b="b"/>
              <a:pathLst>
                <a:path w="66282" h="82494">
                  <a:moveTo>
                    <a:pt x="24896" y="0"/>
                  </a:moveTo>
                  <a:cubicBezTo>
                    <a:pt x="21245" y="0"/>
                    <a:pt x="18241" y="805"/>
                    <a:pt x="16412" y="2803"/>
                  </a:cubicBezTo>
                  <a:lnTo>
                    <a:pt x="1135" y="71519"/>
                  </a:lnTo>
                  <a:cubicBezTo>
                    <a:pt x="1" y="76622"/>
                    <a:pt x="51037" y="82493"/>
                    <a:pt x="51037" y="82493"/>
                  </a:cubicBezTo>
                  <a:lnTo>
                    <a:pt x="66281" y="13811"/>
                  </a:lnTo>
                  <a:cubicBezTo>
                    <a:pt x="66281" y="13811"/>
                    <a:pt x="40025" y="0"/>
                    <a:pt x="24896" y="0"/>
                  </a:cubicBezTo>
                  <a:close/>
                </a:path>
              </a:pathLst>
            </a:custGeom>
            <a:solidFill>
              <a:srgbClr val="fff8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5" name="CustomShape 15"/>
            <p:cNvSpPr/>
            <p:nvPr/>
          </p:nvSpPr>
          <p:spPr>
            <a:xfrm>
              <a:off x="3651840" y="3444120"/>
              <a:ext cx="690840" cy="725040"/>
            </a:xfrm>
            <a:custGeom>
              <a:avLst/>
              <a:gdLst/>
              <a:ahLst/>
              <a:rect l="l" t="t" r="r" b="b"/>
              <a:pathLst>
                <a:path w="64914" h="80170">
                  <a:moveTo>
                    <a:pt x="18851" y="1"/>
                  </a:moveTo>
                  <a:cubicBezTo>
                    <a:pt x="16595" y="1"/>
                    <a:pt x="15245" y="37"/>
                    <a:pt x="15245" y="37"/>
                  </a:cubicBezTo>
                  <a:lnTo>
                    <a:pt x="0" y="68687"/>
                  </a:lnTo>
                  <a:cubicBezTo>
                    <a:pt x="0" y="68687"/>
                    <a:pt x="34679" y="80170"/>
                    <a:pt x="46231" y="80170"/>
                  </a:cubicBezTo>
                  <a:cubicBezTo>
                    <a:pt x="47886" y="80170"/>
                    <a:pt x="49067" y="79934"/>
                    <a:pt x="49602" y="79394"/>
                  </a:cubicBezTo>
                  <a:lnTo>
                    <a:pt x="64913" y="10612"/>
                  </a:lnTo>
                  <a:cubicBezTo>
                    <a:pt x="61189" y="845"/>
                    <a:pt x="29647" y="1"/>
                    <a:pt x="188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6" name="CustomShape 16"/>
            <p:cNvSpPr/>
            <p:nvPr/>
          </p:nvSpPr>
          <p:spPr>
            <a:xfrm>
              <a:off x="3828600" y="3509640"/>
              <a:ext cx="165960" cy="131400"/>
            </a:xfrm>
            <a:custGeom>
              <a:avLst/>
              <a:gdLst/>
              <a:ahLst/>
              <a:rect l="l" t="t" r="r" b="b"/>
              <a:pathLst>
                <a:path w="15612" h="14551">
                  <a:moveTo>
                    <a:pt x="3337" y="407"/>
                  </a:moveTo>
                  <a:lnTo>
                    <a:pt x="15145" y="807"/>
                  </a:lnTo>
                  <a:lnTo>
                    <a:pt x="12210" y="14117"/>
                  </a:lnTo>
                  <a:lnTo>
                    <a:pt x="468" y="13316"/>
                  </a:lnTo>
                  <a:lnTo>
                    <a:pt x="3337" y="407"/>
                  </a:lnTo>
                  <a:close/>
                  <a:moveTo>
                    <a:pt x="3120" y="0"/>
                  </a:moveTo>
                  <a:cubicBezTo>
                    <a:pt x="3019" y="0"/>
                    <a:pt x="2965" y="87"/>
                    <a:pt x="2936" y="173"/>
                  </a:cubicBezTo>
                  <a:lnTo>
                    <a:pt x="1" y="13450"/>
                  </a:lnTo>
                  <a:cubicBezTo>
                    <a:pt x="1" y="13516"/>
                    <a:pt x="1" y="13583"/>
                    <a:pt x="34" y="13616"/>
                  </a:cubicBezTo>
                  <a:cubicBezTo>
                    <a:pt x="68" y="13683"/>
                    <a:pt x="134" y="13683"/>
                    <a:pt x="201" y="13716"/>
                  </a:cubicBezTo>
                  <a:lnTo>
                    <a:pt x="12343" y="14550"/>
                  </a:lnTo>
                  <a:cubicBezTo>
                    <a:pt x="12443" y="14550"/>
                    <a:pt x="12543" y="14484"/>
                    <a:pt x="12543" y="14384"/>
                  </a:cubicBezTo>
                  <a:lnTo>
                    <a:pt x="15612" y="640"/>
                  </a:lnTo>
                  <a:cubicBezTo>
                    <a:pt x="15612" y="607"/>
                    <a:pt x="15612" y="540"/>
                    <a:pt x="15579" y="474"/>
                  </a:cubicBezTo>
                  <a:cubicBezTo>
                    <a:pt x="15512" y="440"/>
                    <a:pt x="15479" y="407"/>
                    <a:pt x="15412" y="407"/>
                  </a:cubicBezTo>
                  <a:lnTo>
                    <a:pt x="3170" y="7"/>
                  </a:lnTo>
                  <a:cubicBezTo>
                    <a:pt x="3152" y="2"/>
                    <a:pt x="3135" y="0"/>
                    <a:pt x="3120" y="0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7" name="CustomShape 17"/>
            <p:cNvSpPr/>
            <p:nvPr/>
          </p:nvSpPr>
          <p:spPr>
            <a:xfrm>
              <a:off x="3820320" y="3661560"/>
              <a:ext cx="414360" cy="66240"/>
            </a:xfrm>
            <a:custGeom>
              <a:avLst/>
              <a:gdLst/>
              <a:ahLst/>
              <a:rect l="l" t="t" r="r" b="b"/>
              <a:pathLst>
                <a:path w="38929" h="7373">
                  <a:moveTo>
                    <a:pt x="201" y="0"/>
                  </a:moveTo>
                  <a:cubicBezTo>
                    <a:pt x="67" y="0"/>
                    <a:pt x="1" y="100"/>
                    <a:pt x="1" y="200"/>
                  </a:cubicBezTo>
                  <a:cubicBezTo>
                    <a:pt x="1" y="334"/>
                    <a:pt x="67" y="401"/>
                    <a:pt x="201" y="434"/>
                  </a:cubicBezTo>
                  <a:cubicBezTo>
                    <a:pt x="468" y="434"/>
                    <a:pt x="26386" y="1168"/>
                    <a:pt x="38595" y="7372"/>
                  </a:cubicBezTo>
                  <a:lnTo>
                    <a:pt x="38695" y="7372"/>
                  </a:lnTo>
                  <a:cubicBezTo>
                    <a:pt x="38762" y="7372"/>
                    <a:pt x="38828" y="7339"/>
                    <a:pt x="38862" y="7272"/>
                  </a:cubicBezTo>
                  <a:cubicBezTo>
                    <a:pt x="38928" y="7172"/>
                    <a:pt x="38862" y="7039"/>
                    <a:pt x="38762" y="7005"/>
                  </a:cubicBezTo>
                  <a:cubicBezTo>
                    <a:pt x="26486" y="768"/>
                    <a:pt x="468" y="0"/>
                    <a:pt x="201" y="0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8" name="CustomShape 18"/>
            <p:cNvSpPr/>
            <p:nvPr/>
          </p:nvSpPr>
          <p:spPr>
            <a:xfrm>
              <a:off x="3812040" y="3693240"/>
              <a:ext cx="414360" cy="66240"/>
            </a:xfrm>
            <a:custGeom>
              <a:avLst/>
              <a:gdLst/>
              <a:ahLst/>
              <a:rect l="l" t="t" r="r" b="b"/>
              <a:pathLst>
                <a:path w="38928" h="7373">
                  <a:moveTo>
                    <a:pt x="234" y="1"/>
                  </a:moveTo>
                  <a:cubicBezTo>
                    <a:pt x="100" y="1"/>
                    <a:pt x="33" y="101"/>
                    <a:pt x="0" y="201"/>
                  </a:cubicBezTo>
                  <a:cubicBezTo>
                    <a:pt x="0" y="334"/>
                    <a:pt x="100" y="401"/>
                    <a:pt x="234" y="434"/>
                  </a:cubicBezTo>
                  <a:cubicBezTo>
                    <a:pt x="467" y="434"/>
                    <a:pt x="26419" y="1168"/>
                    <a:pt x="38594" y="7373"/>
                  </a:cubicBezTo>
                  <a:lnTo>
                    <a:pt x="38694" y="7373"/>
                  </a:lnTo>
                  <a:cubicBezTo>
                    <a:pt x="38761" y="7373"/>
                    <a:pt x="38861" y="7339"/>
                    <a:pt x="38894" y="7273"/>
                  </a:cubicBezTo>
                  <a:cubicBezTo>
                    <a:pt x="38928" y="7173"/>
                    <a:pt x="38894" y="7039"/>
                    <a:pt x="38794" y="7006"/>
                  </a:cubicBezTo>
                  <a:cubicBezTo>
                    <a:pt x="26519" y="768"/>
                    <a:pt x="500" y="1"/>
                    <a:pt x="234" y="1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9" name="CustomShape 19"/>
            <p:cNvSpPr/>
            <p:nvPr/>
          </p:nvSpPr>
          <p:spPr>
            <a:xfrm>
              <a:off x="3803760" y="3724920"/>
              <a:ext cx="414360" cy="66240"/>
            </a:xfrm>
            <a:custGeom>
              <a:avLst/>
              <a:gdLst/>
              <a:ahLst/>
              <a:rect l="l" t="t" r="r" b="b"/>
              <a:pathLst>
                <a:path w="38929" h="7373">
                  <a:moveTo>
                    <a:pt x="234" y="0"/>
                  </a:moveTo>
                  <a:cubicBezTo>
                    <a:pt x="101" y="0"/>
                    <a:pt x="1" y="100"/>
                    <a:pt x="1" y="200"/>
                  </a:cubicBezTo>
                  <a:cubicBezTo>
                    <a:pt x="1" y="334"/>
                    <a:pt x="101" y="401"/>
                    <a:pt x="201" y="434"/>
                  </a:cubicBezTo>
                  <a:cubicBezTo>
                    <a:pt x="468" y="434"/>
                    <a:pt x="26386" y="1168"/>
                    <a:pt x="38595" y="7372"/>
                  </a:cubicBezTo>
                  <a:lnTo>
                    <a:pt x="38695" y="7372"/>
                  </a:lnTo>
                  <a:cubicBezTo>
                    <a:pt x="38762" y="7372"/>
                    <a:pt x="38829" y="7339"/>
                    <a:pt x="38862" y="7272"/>
                  </a:cubicBezTo>
                  <a:cubicBezTo>
                    <a:pt x="38929" y="7172"/>
                    <a:pt x="38895" y="7039"/>
                    <a:pt x="38795" y="7005"/>
                  </a:cubicBezTo>
                  <a:cubicBezTo>
                    <a:pt x="26520" y="768"/>
                    <a:pt x="468" y="0"/>
                    <a:pt x="234" y="0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0" name="CustomShape 20"/>
            <p:cNvSpPr/>
            <p:nvPr/>
          </p:nvSpPr>
          <p:spPr>
            <a:xfrm>
              <a:off x="3795480" y="3756600"/>
              <a:ext cx="414360" cy="66240"/>
            </a:xfrm>
            <a:custGeom>
              <a:avLst/>
              <a:gdLst/>
              <a:ahLst/>
              <a:rect l="l" t="t" r="r" b="b"/>
              <a:pathLst>
                <a:path w="38929" h="7373">
                  <a:moveTo>
                    <a:pt x="234" y="1"/>
                  </a:moveTo>
                  <a:cubicBezTo>
                    <a:pt x="101" y="1"/>
                    <a:pt x="1" y="68"/>
                    <a:pt x="1" y="201"/>
                  </a:cubicBezTo>
                  <a:cubicBezTo>
                    <a:pt x="1" y="301"/>
                    <a:pt x="67" y="401"/>
                    <a:pt x="201" y="434"/>
                  </a:cubicBezTo>
                  <a:cubicBezTo>
                    <a:pt x="468" y="434"/>
                    <a:pt x="26486" y="1969"/>
                    <a:pt x="38595" y="7373"/>
                  </a:cubicBezTo>
                  <a:lnTo>
                    <a:pt x="38695" y="7373"/>
                  </a:lnTo>
                  <a:cubicBezTo>
                    <a:pt x="38762" y="7373"/>
                    <a:pt x="38828" y="7339"/>
                    <a:pt x="38862" y="7273"/>
                  </a:cubicBezTo>
                  <a:cubicBezTo>
                    <a:pt x="38928" y="7173"/>
                    <a:pt x="38862" y="7039"/>
                    <a:pt x="38762" y="7006"/>
                  </a:cubicBezTo>
                  <a:cubicBezTo>
                    <a:pt x="26586" y="1535"/>
                    <a:pt x="468" y="34"/>
                    <a:pt x="234" y="1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1" name="CustomShape 21"/>
            <p:cNvSpPr/>
            <p:nvPr/>
          </p:nvSpPr>
          <p:spPr>
            <a:xfrm>
              <a:off x="3786840" y="3788280"/>
              <a:ext cx="414360" cy="66240"/>
            </a:xfrm>
            <a:custGeom>
              <a:avLst/>
              <a:gdLst/>
              <a:ahLst/>
              <a:rect l="l" t="t" r="r" b="b"/>
              <a:pathLst>
                <a:path w="38928" h="7373">
                  <a:moveTo>
                    <a:pt x="234" y="0"/>
                  </a:moveTo>
                  <a:cubicBezTo>
                    <a:pt x="133" y="0"/>
                    <a:pt x="33" y="67"/>
                    <a:pt x="33" y="200"/>
                  </a:cubicBezTo>
                  <a:cubicBezTo>
                    <a:pt x="0" y="301"/>
                    <a:pt x="100" y="401"/>
                    <a:pt x="200" y="434"/>
                  </a:cubicBezTo>
                  <a:cubicBezTo>
                    <a:pt x="467" y="434"/>
                    <a:pt x="26719" y="2135"/>
                    <a:pt x="38628" y="7372"/>
                  </a:cubicBezTo>
                  <a:lnTo>
                    <a:pt x="38694" y="7372"/>
                  </a:lnTo>
                  <a:cubicBezTo>
                    <a:pt x="38794" y="7372"/>
                    <a:pt x="38861" y="7339"/>
                    <a:pt x="38894" y="7272"/>
                  </a:cubicBezTo>
                  <a:cubicBezTo>
                    <a:pt x="38928" y="7172"/>
                    <a:pt x="38894" y="7039"/>
                    <a:pt x="38794" y="6972"/>
                  </a:cubicBezTo>
                  <a:cubicBezTo>
                    <a:pt x="26819" y="1702"/>
                    <a:pt x="500" y="34"/>
                    <a:pt x="234" y="0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2" name="CustomShape 22"/>
            <p:cNvSpPr/>
            <p:nvPr/>
          </p:nvSpPr>
          <p:spPr>
            <a:xfrm>
              <a:off x="3778920" y="3819960"/>
              <a:ext cx="414360" cy="66240"/>
            </a:xfrm>
            <a:custGeom>
              <a:avLst/>
              <a:gdLst/>
              <a:ahLst/>
              <a:rect l="l" t="t" r="r" b="b"/>
              <a:pathLst>
                <a:path w="38929" h="7373">
                  <a:moveTo>
                    <a:pt x="234" y="1"/>
                  </a:moveTo>
                  <a:cubicBezTo>
                    <a:pt x="134" y="1"/>
                    <a:pt x="34" y="68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cubicBezTo>
                    <a:pt x="468" y="434"/>
                    <a:pt x="26119" y="2536"/>
                    <a:pt x="38628" y="7373"/>
                  </a:cubicBezTo>
                  <a:lnTo>
                    <a:pt x="38695" y="7373"/>
                  </a:lnTo>
                  <a:cubicBezTo>
                    <a:pt x="38762" y="7373"/>
                    <a:pt x="38862" y="7339"/>
                    <a:pt x="38895" y="7239"/>
                  </a:cubicBezTo>
                  <a:cubicBezTo>
                    <a:pt x="38929" y="7139"/>
                    <a:pt x="38895" y="7039"/>
                    <a:pt x="38762" y="6972"/>
                  </a:cubicBezTo>
                  <a:cubicBezTo>
                    <a:pt x="26186" y="2102"/>
                    <a:pt x="501" y="34"/>
                    <a:pt x="234" y="1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3" name="CustomShape 23"/>
            <p:cNvSpPr/>
            <p:nvPr/>
          </p:nvSpPr>
          <p:spPr>
            <a:xfrm>
              <a:off x="3770640" y="3851640"/>
              <a:ext cx="414360" cy="66240"/>
            </a:xfrm>
            <a:custGeom>
              <a:avLst/>
              <a:gdLst/>
              <a:ahLst/>
              <a:rect l="l" t="t" r="r" b="b"/>
              <a:pathLst>
                <a:path w="38929" h="7373">
                  <a:moveTo>
                    <a:pt x="234" y="0"/>
                  </a:moveTo>
                  <a:cubicBezTo>
                    <a:pt x="101" y="0"/>
                    <a:pt x="1" y="67"/>
                    <a:pt x="1" y="167"/>
                  </a:cubicBezTo>
                  <a:cubicBezTo>
                    <a:pt x="1" y="301"/>
                    <a:pt x="67" y="401"/>
                    <a:pt x="167" y="401"/>
                  </a:cubicBezTo>
                  <a:cubicBezTo>
                    <a:pt x="434" y="434"/>
                    <a:pt x="26286" y="3469"/>
                    <a:pt x="38628" y="7372"/>
                  </a:cubicBezTo>
                  <a:lnTo>
                    <a:pt x="38695" y="7372"/>
                  </a:lnTo>
                  <a:cubicBezTo>
                    <a:pt x="38762" y="7372"/>
                    <a:pt x="38862" y="7339"/>
                    <a:pt x="38895" y="7239"/>
                  </a:cubicBezTo>
                  <a:cubicBezTo>
                    <a:pt x="38928" y="7139"/>
                    <a:pt x="38862" y="7005"/>
                    <a:pt x="38762" y="6972"/>
                  </a:cubicBezTo>
                  <a:cubicBezTo>
                    <a:pt x="26353" y="3069"/>
                    <a:pt x="501" y="34"/>
                    <a:pt x="234" y="0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4" name="CustomShape 24"/>
            <p:cNvSpPr/>
            <p:nvPr/>
          </p:nvSpPr>
          <p:spPr>
            <a:xfrm>
              <a:off x="3762000" y="3883320"/>
              <a:ext cx="414360" cy="66240"/>
            </a:xfrm>
            <a:custGeom>
              <a:avLst/>
              <a:gdLst/>
              <a:ahLst/>
              <a:rect l="l" t="t" r="r" b="b"/>
              <a:pathLst>
                <a:path w="38928" h="7379">
                  <a:moveTo>
                    <a:pt x="215" y="0"/>
                  </a:moveTo>
                  <a:cubicBezTo>
                    <a:pt x="108" y="0"/>
                    <a:pt x="33" y="87"/>
                    <a:pt x="33" y="174"/>
                  </a:cubicBezTo>
                  <a:cubicBezTo>
                    <a:pt x="0" y="307"/>
                    <a:pt x="100" y="407"/>
                    <a:pt x="200" y="407"/>
                  </a:cubicBezTo>
                  <a:cubicBezTo>
                    <a:pt x="467" y="440"/>
                    <a:pt x="25818" y="3876"/>
                    <a:pt x="38661" y="7379"/>
                  </a:cubicBezTo>
                  <a:lnTo>
                    <a:pt x="38694" y="7379"/>
                  </a:lnTo>
                  <a:cubicBezTo>
                    <a:pt x="38794" y="7379"/>
                    <a:pt x="38894" y="7312"/>
                    <a:pt x="38894" y="7245"/>
                  </a:cubicBezTo>
                  <a:cubicBezTo>
                    <a:pt x="38928" y="7112"/>
                    <a:pt x="38861" y="7012"/>
                    <a:pt x="38761" y="6979"/>
                  </a:cubicBezTo>
                  <a:cubicBezTo>
                    <a:pt x="25919" y="3476"/>
                    <a:pt x="500" y="40"/>
                    <a:pt x="267" y="7"/>
                  </a:cubicBezTo>
                  <a:cubicBezTo>
                    <a:pt x="249" y="2"/>
                    <a:pt x="232" y="0"/>
                    <a:pt x="215" y="0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5" name="CustomShape 25"/>
            <p:cNvSpPr/>
            <p:nvPr/>
          </p:nvSpPr>
          <p:spPr>
            <a:xfrm>
              <a:off x="3754080" y="3915000"/>
              <a:ext cx="414360" cy="66240"/>
            </a:xfrm>
            <a:custGeom>
              <a:avLst/>
              <a:gdLst/>
              <a:ahLst/>
              <a:rect l="l" t="t" r="r" b="b"/>
              <a:pathLst>
                <a:path w="38929" h="7371">
                  <a:moveTo>
                    <a:pt x="317" y="1"/>
                  </a:moveTo>
                  <a:cubicBezTo>
                    <a:pt x="178" y="1"/>
                    <a:pt x="93" y="11"/>
                    <a:pt x="68" y="32"/>
                  </a:cubicBezTo>
                  <a:cubicBezTo>
                    <a:pt x="34" y="98"/>
                    <a:pt x="1" y="165"/>
                    <a:pt x="1" y="232"/>
                  </a:cubicBezTo>
                  <a:cubicBezTo>
                    <a:pt x="30" y="319"/>
                    <a:pt x="109" y="405"/>
                    <a:pt x="216" y="405"/>
                  </a:cubicBezTo>
                  <a:cubicBezTo>
                    <a:pt x="233" y="405"/>
                    <a:pt x="250" y="403"/>
                    <a:pt x="268" y="399"/>
                  </a:cubicBezTo>
                  <a:lnTo>
                    <a:pt x="301" y="399"/>
                  </a:lnTo>
                  <a:cubicBezTo>
                    <a:pt x="313" y="398"/>
                    <a:pt x="326" y="398"/>
                    <a:pt x="341" y="398"/>
                  </a:cubicBezTo>
                  <a:cubicBezTo>
                    <a:pt x="2035" y="398"/>
                    <a:pt x="26098" y="4064"/>
                    <a:pt x="38628" y="7370"/>
                  </a:cubicBezTo>
                  <a:lnTo>
                    <a:pt x="38695" y="7370"/>
                  </a:lnTo>
                  <a:cubicBezTo>
                    <a:pt x="38795" y="7370"/>
                    <a:pt x="38862" y="7304"/>
                    <a:pt x="38895" y="7237"/>
                  </a:cubicBezTo>
                  <a:cubicBezTo>
                    <a:pt x="38929" y="7103"/>
                    <a:pt x="38862" y="7003"/>
                    <a:pt x="38762" y="6970"/>
                  </a:cubicBezTo>
                  <a:cubicBezTo>
                    <a:pt x="27455" y="3984"/>
                    <a:pt x="3083" y="1"/>
                    <a:pt x="317" y="1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6" name="CustomShape 26"/>
            <p:cNvSpPr/>
            <p:nvPr/>
          </p:nvSpPr>
          <p:spPr>
            <a:xfrm>
              <a:off x="3745440" y="3946680"/>
              <a:ext cx="412560" cy="73800"/>
            </a:xfrm>
            <a:custGeom>
              <a:avLst/>
              <a:gdLst/>
              <a:ahLst/>
              <a:rect l="l" t="t" r="r" b="b"/>
              <a:pathLst>
                <a:path w="38762" h="8213">
                  <a:moveTo>
                    <a:pt x="227" y="0"/>
                  </a:moveTo>
                  <a:cubicBezTo>
                    <a:pt x="141" y="0"/>
                    <a:pt x="62" y="87"/>
                    <a:pt x="34" y="174"/>
                  </a:cubicBezTo>
                  <a:cubicBezTo>
                    <a:pt x="0" y="274"/>
                    <a:pt x="100" y="407"/>
                    <a:pt x="200" y="407"/>
                  </a:cubicBezTo>
                  <a:cubicBezTo>
                    <a:pt x="434" y="474"/>
                    <a:pt x="24584" y="4777"/>
                    <a:pt x="38494" y="8213"/>
                  </a:cubicBezTo>
                  <a:lnTo>
                    <a:pt x="38528" y="8213"/>
                  </a:lnTo>
                  <a:cubicBezTo>
                    <a:pt x="38628" y="8213"/>
                    <a:pt x="38728" y="8146"/>
                    <a:pt x="38728" y="8046"/>
                  </a:cubicBezTo>
                  <a:cubicBezTo>
                    <a:pt x="38761" y="7946"/>
                    <a:pt x="38695" y="7812"/>
                    <a:pt x="38594" y="7779"/>
                  </a:cubicBezTo>
                  <a:cubicBezTo>
                    <a:pt x="24685" y="4377"/>
                    <a:pt x="534" y="40"/>
                    <a:pt x="267" y="7"/>
                  </a:cubicBezTo>
                  <a:cubicBezTo>
                    <a:pt x="254" y="2"/>
                    <a:pt x="240" y="0"/>
                    <a:pt x="227" y="0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7" name="CustomShape 27"/>
            <p:cNvSpPr/>
            <p:nvPr/>
          </p:nvSpPr>
          <p:spPr>
            <a:xfrm>
              <a:off x="3737160" y="3978360"/>
              <a:ext cx="410400" cy="81360"/>
            </a:xfrm>
            <a:custGeom>
              <a:avLst/>
              <a:gdLst/>
              <a:ahLst/>
              <a:rect l="l" t="t" r="r" b="b"/>
              <a:pathLst>
                <a:path w="38561" h="9016">
                  <a:moveTo>
                    <a:pt x="216" y="1"/>
                  </a:moveTo>
                  <a:cubicBezTo>
                    <a:pt x="134" y="1"/>
                    <a:pt x="61" y="66"/>
                    <a:pt x="33" y="176"/>
                  </a:cubicBezTo>
                  <a:cubicBezTo>
                    <a:pt x="0" y="276"/>
                    <a:pt x="67" y="376"/>
                    <a:pt x="200" y="410"/>
                  </a:cubicBezTo>
                  <a:cubicBezTo>
                    <a:pt x="434" y="476"/>
                    <a:pt x="23950" y="5814"/>
                    <a:pt x="38294" y="9016"/>
                  </a:cubicBezTo>
                  <a:lnTo>
                    <a:pt x="38361" y="9016"/>
                  </a:lnTo>
                  <a:cubicBezTo>
                    <a:pt x="38427" y="9016"/>
                    <a:pt x="38528" y="8949"/>
                    <a:pt x="38561" y="8849"/>
                  </a:cubicBezTo>
                  <a:cubicBezTo>
                    <a:pt x="38561" y="8749"/>
                    <a:pt x="38494" y="8616"/>
                    <a:pt x="38394" y="8616"/>
                  </a:cubicBezTo>
                  <a:cubicBezTo>
                    <a:pt x="24051" y="5413"/>
                    <a:pt x="500" y="76"/>
                    <a:pt x="267" y="9"/>
                  </a:cubicBezTo>
                  <a:cubicBezTo>
                    <a:pt x="250" y="4"/>
                    <a:pt x="233" y="1"/>
                    <a:pt x="216" y="1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8" name="CustomShape 28"/>
            <p:cNvSpPr/>
            <p:nvPr/>
          </p:nvSpPr>
          <p:spPr>
            <a:xfrm>
              <a:off x="3729240" y="4010040"/>
              <a:ext cx="409320" cy="84960"/>
            </a:xfrm>
            <a:custGeom>
              <a:avLst/>
              <a:gdLst/>
              <a:ahLst/>
              <a:rect l="l" t="t" r="r" b="b"/>
              <a:pathLst>
                <a:path w="38462" h="9416">
                  <a:moveTo>
                    <a:pt x="215" y="0"/>
                  </a:moveTo>
                  <a:cubicBezTo>
                    <a:pt x="134" y="0"/>
                    <a:pt x="62" y="60"/>
                    <a:pt x="34" y="142"/>
                  </a:cubicBezTo>
                  <a:cubicBezTo>
                    <a:pt x="1" y="276"/>
                    <a:pt x="68" y="376"/>
                    <a:pt x="168" y="409"/>
                  </a:cubicBezTo>
                  <a:cubicBezTo>
                    <a:pt x="401" y="476"/>
                    <a:pt x="24652" y="7414"/>
                    <a:pt x="38228" y="9416"/>
                  </a:cubicBezTo>
                  <a:lnTo>
                    <a:pt x="38261" y="9416"/>
                  </a:lnTo>
                  <a:cubicBezTo>
                    <a:pt x="38362" y="9416"/>
                    <a:pt x="38428" y="9349"/>
                    <a:pt x="38462" y="9249"/>
                  </a:cubicBezTo>
                  <a:cubicBezTo>
                    <a:pt x="38462" y="9115"/>
                    <a:pt x="38395" y="9015"/>
                    <a:pt x="38261" y="9015"/>
                  </a:cubicBezTo>
                  <a:cubicBezTo>
                    <a:pt x="24718" y="7014"/>
                    <a:pt x="535" y="76"/>
                    <a:pt x="268" y="9"/>
                  </a:cubicBezTo>
                  <a:cubicBezTo>
                    <a:pt x="250" y="3"/>
                    <a:pt x="232" y="0"/>
                    <a:pt x="215" y="0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9" name="CustomShape 29"/>
            <p:cNvSpPr/>
            <p:nvPr/>
          </p:nvSpPr>
          <p:spPr>
            <a:xfrm>
              <a:off x="4270320" y="3566160"/>
              <a:ext cx="529560" cy="619920"/>
            </a:xfrm>
            <a:custGeom>
              <a:avLst/>
              <a:gdLst/>
              <a:ahLst/>
              <a:rect l="l" t="t" r="r" b="b"/>
              <a:pathLst>
                <a:path w="49769" h="68577">
                  <a:moveTo>
                    <a:pt x="19076" y="429"/>
                  </a:moveTo>
                  <a:cubicBezTo>
                    <a:pt x="29026" y="429"/>
                    <a:pt x="47503" y="9810"/>
                    <a:pt x="49302" y="10735"/>
                  </a:cubicBezTo>
                  <a:lnTo>
                    <a:pt x="36560" y="68143"/>
                  </a:lnTo>
                  <a:cubicBezTo>
                    <a:pt x="10307" y="65775"/>
                    <a:pt x="1601" y="61772"/>
                    <a:pt x="467" y="61205"/>
                  </a:cubicBezTo>
                  <a:lnTo>
                    <a:pt x="13476" y="2663"/>
                  </a:lnTo>
                  <a:cubicBezTo>
                    <a:pt x="14464" y="1068"/>
                    <a:pt x="16480" y="429"/>
                    <a:pt x="19076" y="429"/>
                  </a:cubicBezTo>
                  <a:close/>
                  <a:moveTo>
                    <a:pt x="19087" y="0"/>
                  </a:moveTo>
                  <a:cubicBezTo>
                    <a:pt x="16093" y="0"/>
                    <a:pt x="14082" y="822"/>
                    <a:pt x="13076" y="2463"/>
                  </a:cubicBezTo>
                  <a:cubicBezTo>
                    <a:pt x="13076" y="2496"/>
                    <a:pt x="13076" y="2496"/>
                    <a:pt x="13043" y="2530"/>
                  </a:cubicBezTo>
                  <a:lnTo>
                    <a:pt x="0" y="61272"/>
                  </a:lnTo>
                  <a:cubicBezTo>
                    <a:pt x="0" y="61372"/>
                    <a:pt x="33" y="61438"/>
                    <a:pt x="100" y="61505"/>
                  </a:cubicBezTo>
                  <a:cubicBezTo>
                    <a:pt x="200" y="61538"/>
                    <a:pt x="8206" y="66008"/>
                    <a:pt x="36693" y="68577"/>
                  </a:cubicBezTo>
                  <a:lnTo>
                    <a:pt x="36726" y="68577"/>
                  </a:lnTo>
                  <a:cubicBezTo>
                    <a:pt x="36826" y="68577"/>
                    <a:pt x="36893" y="68510"/>
                    <a:pt x="36926" y="68410"/>
                  </a:cubicBezTo>
                  <a:lnTo>
                    <a:pt x="49736" y="10669"/>
                  </a:lnTo>
                  <a:cubicBezTo>
                    <a:pt x="49769" y="10569"/>
                    <a:pt x="49736" y="10502"/>
                    <a:pt x="49636" y="10435"/>
                  </a:cubicBezTo>
                  <a:cubicBezTo>
                    <a:pt x="49569" y="10402"/>
                    <a:pt x="41730" y="6299"/>
                    <a:pt x="33357" y="3297"/>
                  </a:cubicBezTo>
                  <a:cubicBezTo>
                    <a:pt x="27314" y="1097"/>
                    <a:pt x="22545" y="0"/>
                    <a:pt x="19087" y="0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0" name="CustomShape 30"/>
            <p:cNvSpPr/>
            <p:nvPr/>
          </p:nvSpPr>
          <p:spPr>
            <a:xfrm>
              <a:off x="4510080" y="4143240"/>
              <a:ext cx="132120" cy="16920"/>
            </a:xfrm>
            <a:custGeom>
              <a:avLst/>
              <a:gdLst/>
              <a:ahLst/>
              <a:rect l="l" t="t" r="r" b="b"/>
              <a:pathLst>
                <a:path w="12444" h="1903">
                  <a:moveTo>
                    <a:pt x="268" y="1"/>
                  </a:moveTo>
                  <a:cubicBezTo>
                    <a:pt x="168" y="1"/>
                    <a:pt x="68" y="67"/>
                    <a:pt x="34" y="201"/>
                  </a:cubicBezTo>
                  <a:cubicBezTo>
                    <a:pt x="1" y="301"/>
                    <a:pt x="101" y="401"/>
                    <a:pt x="201" y="434"/>
                  </a:cubicBezTo>
                  <a:cubicBezTo>
                    <a:pt x="6038" y="1535"/>
                    <a:pt x="12143" y="1902"/>
                    <a:pt x="12210" y="1902"/>
                  </a:cubicBezTo>
                  <a:cubicBezTo>
                    <a:pt x="12343" y="1902"/>
                    <a:pt x="12443" y="1835"/>
                    <a:pt x="12443" y="1702"/>
                  </a:cubicBezTo>
                  <a:cubicBezTo>
                    <a:pt x="12443" y="1602"/>
                    <a:pt x="12343" y="1502"/>
                    <a:pt x="12243" y="1502"/>
                  </a:cubicBezTo>
                  <a:cubicBezTo>
                    <a:pt x="12176" y="1502"/>
                    <a:pt x="6105" y="1135"/>
                    <a:pt x="268" y="1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1" name="CustomShape 31"/>
            <p:cNvSpPr/>
            <p:nvPr/>
          </p:nvSpPr>
          <p:spPr>
            <a:xfrm>
              <a:off x="4392360" y="3590640"/>
              <a:ext cx="309960" cy="213480"/>
            </a:xfrm>
            <a:custGeom>
              <a:avLst/>
              <a:gdLst/>
              <a:ahLst/>
              <a:rect l="l" t="t" r="r" b="b"/>
              <a:pathLst>
                <a:path w="29122" h="23620">
                  <a:moveTo>
                    <a:pt x="7700" y="414"/>
                  </a:moveTo>
                  <a:cubicBezTo>
                    <a:pt x="15775" y="414"/>
                    <a:pt x="27246" y="6189"/>
                    <a:pt x="28654" y="6908"/>
                  </a:cubicBezTo>
                  <a:cubicBezTo>
                    <a:pt x="28354" y="8175"/>
                    <a:pt x="26153" y="16915"/>
                    <a:pt x="24551" y="23119"/>
                  </a:cubicBezTo>
                  <a:cubicBezTo>
                    <a:pt x="12943" y="19350"/>
                    <a:pt x="2135" y="17682"/>
                    <a:pt x="468" y="17449"/>
                  </a:cubicBezTo>
                  <a:lnTo>
                    <a:pt x="4137" y="903"/>
                  </a:lnTo>
                  <a:cubicBezTo>
                    <a:pt x="5201" y="563"/>
                    <a:pt x="6407" y="414"/>
                    <a:pt x="7700" y="414"/>
                  </a:cubicBezTo>
                  <a:close/>
                  <a:moveTo>
                    <a:pt x="7696" y="1"/>
                  </a:moveTo>
                  <a:cubicBezTo>
                    <a:pt x="6252" y="1"/>
                    <a:pt x="4985" y="179"/>
                    <a:pt x="3903" y="536"/>
                  </a:cubicBezTo>
                  <a:cubicBezTo>
                    <a:pt x="3837" y="570"/>
                    <a:pt x="3770" y="636"/>
                    <a:pt x="3770" y="703"/>
                  </a:cubicBezTo>
                  <a:lnTo>
                    <a:pt x="1" y="17582"/>
                  </a:lnTo>
                  <a:cubicBezTo>
                    <a:pt x="1" y="17649"/>
                    <a:pt x="1" y="17715"/>
                    <a:pt x="34" y="17749"/>
                  </a:cubicBezTo>
                  <a:cubicBezTo>
                    <a:pt x="67" y="17782"/>
                    <a:pt x="134" y="17815"/>
                    <a:pt x="201" y="17849"/>
                  </a:cubicBezTo>
                  <a:cubicBezTo>
                    <a:pt x="301" y="17849"/>
                    <a:pt x="12009" y="19450"/>
                    <a:pt x="24618" y="23586"/>
                  </a:cubicBezTo>
                  <a:cubicBezTo>
                    <a:pt x="24652" y="23620"/>
                    <a:pt x="24685" y="23620"/>
                    <a:pt x="24685" y="23620"/>
                  </a:cubicBezTo>
                  <a:cubicBezTo>
                    <a:pt x="24718" y="23620"/>
                    <a:pt x="24785" y="23586"/>
                    <a:pt x="24785" y="23586"/>
                  </a:cubicBezTo>
                  <a:cubicBezTo>
                    <a:pt x="24852" y="23553"/>
                    <a:pt x="24885" y="23520"/>
                    <a:pt x="24885" y="23453"/>
                  </a:cubicBezTo>
                  <a:cubicBezTo>
                    <a:pt x="26620" y="16748"/>
                    <a:pt x="29121" y="6841"/>
                    <a:pt x="29121" y="6841"/>
                  </a:cubicBezTo>
                  <a:cubicBezTo>
                    <a:pt x="29121" y="6774"/>
                    <a:pt x="29088" y="6674"/>
                    <a:pt x="28988" y="6607"/>
                  </a:cubicBezTo>
                  <a:cubicBezTo>
                    <a:pt x="28955" y="6607"/>
                    <a:pt x="24752" y="4373"/>
                    <a:pt x="19581" y="2538"/>
                  </a:cubicBezTo>
                  <a:cubicBezTo>
                    <a:pt x="14827" y="847"/>
                    <a:pt x="10841" y="1"/>
                    <a:pt x="7696" y="1"/>
                  </a:cubicBezTo>
                  <a:close/>
                </a:path>
              </a:pathLst>
            </a:custGeom>
            <a:solidFill>
              <a:srgbClr val="e7c8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2" name="CustomShape 32"/>
            <p:cNvSpPr/>
            <p:nvPr/>
          </p:nvSpPr>
          <p:spPr>
            <a:xfrm>
              <a:off x="4328640" y="3614400"/>
              <a:ext cx="933840" cy="888480"/>
            </a:xfrm>
            <a:custGeom>
              <a:avLst/>
              <a:gdLst/>
              <a:ahLst/>
              <a:rect l="l" t="t" r="r" b="b"/>
              <a:pathLst>
                <a:path w="87730" h="98229">
                  <a:moveTo>
                    <a:pt x="57975" y="1"/>
                  </a:moveTo>
                  <a:lnTo>
                    <a:pt x="1" y="22483"/>
                  </a:lnTo>
                  <a:lnTo>
                    <a:pt x="28521" y="96069"/>
                  </a:lnTo>
                  <a:cubicBezTo>
                    <a:pt x="29061" y="97407"/>
                    <a:pt x="30336" y="98229"/>
                    <a:pt x="31686" y="98229"/>
                  </a:cubicBezTo>
                  <a:cubicBezTo>
                    <a:pt x="32087" y="98229"/>
                    <a:pt x="32494" y="98157"/>
                    <a:pt x="32891" y="98004"/>
                  </a:cubicBezTo>
                  <a:lnTo>
                    <a:pt x="87730" y="76722"/>
                  </a:lnTo>
                  <a:lnTo>
                    <a:pt x="57975" y="1"/>
                  </a:lnTo>
                  <a:close/>
                </a:path>
              </a:pathLst>
            </a:custGeom>
            <a:solidFill>
              <a:srgbClr val="7f6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3" name="CustomShape 33"/>
            <p:cNvSpPr/>
            <p:nvPr/>
          </p:nvSpPr>
          <p:spPr>
            <a:xfrm>
              <a:off x="4340880" y="3607200"/>
              <a:ext cx="908640" cy="884520"/>
            </a:xfrm>
            <a:custGeom>
              <a:avLst/>
              <a:gdLst/>
              <a:ahLst/>
              <a:rect l="l" t="t" r="r" b="b"/>
              <a:pathLst>
                <a:path w="85362" h="97784">
                  <a:moveTo>
                    <a:pt x="55574" y="1"/>
                  </a:moveTo>
                  <a:lnTo>
                    <a:pt x="1" y="21550"/>
                  </a:lnTo>
                  <a:lnTo>
                    <a:pt x="29155" y="96704"/>
                  </a:lnTo>
                  <a:cubicBezTo>
                    <a:pt x="29412" y="97372"/>
                    <a:pt x="30046" y="97783"/>
                    <a:pt x="30721" y="97783"/>
                  </a:cubicBezTo>
                  <a:cubicBezTo>
                    <a:pt x="30921" y="97783"/>
                    <a:pt x="31125" y="97747"/>
                    <a:pt x="31323" y="97671"/>
                  </a:cubicBezTo>
                  <a:lnTo>
                    <a:pt x="85362" y="76723"/>
                  </a:lnTo>
                  <a:lnTo>
                    <a:pt x="555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4" name="CustomShape 34"/>
            <p:cNvSpPr/>
            <p:nvPr/>
          </p:nvSpPr>
          <p:spPr>
            <a:xfrm>
              <a:off x="4313880" y="3582000"/>
              <a:ext cx="933840" cy="897480"/>
            </a:xfrm>
            <a:custGeom>
              <a:avLst/>
              <a:gdLst/>
              <a:ahLst/>
              <a:rect l="l" t="t" r="r" b="b"/>
              <a:pathLst>
                <a:path w="87730" h="99239">
                  <a:moveTo>
                    <a:pt x="57975" y="0"/>
                  </a:moveTo>
                  <a:lnTo>
                    <a:pt x="1" y="22516"/>
                  </a:lnTo>
                  <a:lnTo>
                    <a:pt x="29755" y="99238"/>
                  </a:lnTo>
                  <a:lnTo>
                    <a:pt x="87730" y="76722"/>
                  </a:lnTo>
                  <a:lnTo>
                    <a:pt x="579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5" name="CustomShape 35"/>
            <p:cNvSpPr/>
            <p:nvPr/>
          </p:nvSpPr>
          <p:spPr>
            <a:xfrm>
              <a:off x="4313880" y="3753000"/>
              <a:ext cx="416520" cy="726840"/>
            </a:xfrm>
            <a:custGeom>
              <a:avLst/>
              <a:gdLst/>
              <a:ahLst/>
              <a:rect l="l" t="t" r="r" b="b"/>
              <a:pathLst>
                <a:path w="39129" h="80359">
                  <a:moveTo>
                    <a:pt x="9374" y="1"/>
                  </a:moveTo>
                  <a:lnTo>
                    <a:pt x="1" y="3636"/>
                  </a:lnTo>
                  <a:lnTo>
                    <a:pt x="29755" y="80358"/>
                  </a:lnTo>
                  <a:lnTo>
                    <a:pt x="39129" y="76722"/>
                  </a:lnTo>
                  <a:lnTo>
                    <a:pt x="93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6" name="CustomShape 36"/>
            <p:cNvSpPr/>
            <p:nvPr/>
          </p:nvSpPr>
          <p:spPr>
            <a:xfrm>
              <a:off x="4413600" y="3747600"/>
              <a:ext cx="331920" cy="698760"/>
            </a:xfrm>
            <a:custGeom>
              <a:avLst/>
              <a:gdLst/>
              <a:ahLst/>
              <a:rect l="l" t="t" r="r" b="b"/>
              <a:pathLst>
                <a:path w="31189" h="77256">
                  <a:moveTo>
                    <a:pt x="1434" y="0"/>
                  </a:moveTo>
                  <a:lnTo>
                    <a:pt x="0" y="568"/>
                  </a:lnTo>
                  <a:lnTo>
                    <a:pt x="29755" y="77256"/>
                  </a:lnTo>
                  <a:lnTo>
                    <a:pt x="31189" y="76722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rgbClr val="edb64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7" name="CustomShape 37"/>
            <p:cNvSpPr/>
            <p:nvPr/>
          </p:nvSpPr>
          <p:spPr>
            <a:xfrm>
              <a:off x="4489560" y="3630240"/>
              <a:ext cx="696240" cy="759600"/>
            </a:xfrm>
            <a:custGeom>
              <a:avLst/>
              <a:gdLst/>
              <a:ahLst/>
              <a:rect l="l" t="t" r="r" b="b"/>
              <a:pathLst>
                <a:path w="65414" h="83994">
                  <a:moveTo>
                    <a:pt x="36393" y="568"/>
                  </a:moveTo>
                  <a:cubicBezTo>
                    <a:pt x="36693" y="1168"/>
                    <a:pt x="37194" y="1668"/>
                    <a:pt x="37827" y="1969"/>
                  </a:cubicBezTo>
                  <a:cubicBezTo>
                    <a:pt x="38190" y="2121"/>
                    <a:pt x="38574" y="2197"/>
                    <a:pt x="38961" y="2197"/>
                  </a:cubicBezTo>
                  <a:cubicBezTo>
                    <a:pt x="39251" y="2197"/>
                    <a:pt x="39543" y="2154"/>
                    <a:pt x="39829" y="2069"/>
                  </a:cubicBezTo>
                  <a:lnTo>
                    <a:pt x="64880" y="66682"/>
                  </a:lnTo>
                  <a:cubicBezTo>
                    <a:pt x="64280" y="66982"/>
                    <a:pt x="63779" y="67482"/>
                    <a:pt x="63512" y="68116"/>
                  </a:cubicBezTo>
                  <a:cubicBezTo>
                    <a:pt x="63212" y="68750"/>
                    <a:pt x="63179" y="69450"/>
                    <a:pt x="63379" y="70117"/>
                  </a:cubicBezTo>
                  <a:lnTo>
                    <a:pt x="29021" y="83460"/>
                  </a:lnTo>
                  <a:cubicBezTo>
                    <a:pt x="28554" y="82426"/>
                    <a:pt x="27520" y="81826"/>
                    <a:pt x="26419" y="81826"/>
                  </a:cubicBezTo>
                  <a:cubicBezTo>
                    <a:pt x="26152" y="81826"/>
                    <a:pt x="25886" y="81859"/>
                    <a:pt x="25585" y="81926"/>
                  </a:cubicBezTo>
                  <a:lnTo>
                    <a:pt x="534" y="17313"/>
                  </a:lnTo>
                  <a:cubicBezTo>
                    <a:pt x="1168" y="17013"/>
                    <a:pt x="1635" y="16512"/>
                    <a:pt x="1935" y="15879"/>
                  </a:cubicBezTo>
                  <a:cubicBezTo>
                    <a:pt x="2202" y="15245"/>
                    <a:pt x="2235" y="14544"/>
                    <a:pt x="2035" y="13877"/>
                  </a:cubicBezTo>
                  <a:lnTo>
                    <a:pt x="36393" y="568"/>
                  </a:lnTo>
                  <a:close/>
                  <a:moveTo>
                    <a:pt x="36627" y="1"/>
                  </a:moveTo>
                  <a:lnTo>
                    <a:pt x="1502" y="13644"/>
                  </a:lnTo>
                  <a:lnTo>
                    <a:pt x="1568" y="13844"/>
                  </a:lnTo>
                  <a:cubicBezTo>
                    <a:pt x="1802" y="14444"/>
                    <a:pt x="1802" y="15111"/>
                    <a:pt x="1535" y="15712"/>
                  </a:cubicBezTo>
                  <a:cubicBezTo>
                    <a:pt x="1268" y="16312"/>
                    <a:pt x="801" y="16779"/>
                    <a:pt x="167" y="17013"/>
                  </a:cubicBezTo>
                  <a:lnTo>
                    <a:pt x="0" y="17079"/>
                  </a:lnTo>
                  <a:lnTo>
                    <a:pt x="25352" y="82460"/>
                  </a:lnTo>
                  <a:lnTo>
                    <a:pt x="25552" y="82393"/>
                  </a:lnTo>
                  <a:cubicBezTo>
                    <a:pt x="25847" y="82276"/>
                    <a:pt x="26149" y="82221"/>
                    <a:pt x="26445" y="82221"/>
                  </a:cubicBezTo>
                  <a:cubicBezTo>
                    <a:pt x="27422" y="82221"/>
                    <a:pt x="28337" y="82821"/>
                    <a:pt x="28721" y="83794"/>
                  </a:cubicBezTo>
                  <a:lnTo>
                    <a:pt x="28788" y="83994"/>
                  </a:lnTo>
                  <a:lnTo>
                    <a:pt x="63913" y="70351"/>
                  </a:lnTo>
                  <a:lnTo>
                    <a:pt x="63846" y="70184"/>
                  </a:lnTo>
                  <a:cubicBezTo>
                    <a:pt x="63346" y="68917"/>
                    <a:pt x="63979" y="67482"/>
                    <a:pt x="65247" y="66982"/>
                  </a:cubicBezTo>
                  <a:lnTo>
                    <a:pt x="65414" y="66915"/>
                  </a:lnTo>
                  <a:lnTo>
                    <a:pt x="40129" y="1735"/>
                  </a:lnTo>
                  <a:lnTo>
                    <a:pt x="40062" y="1535"/>
                  </a:lnTo>
                  <a:lnTo>
                    <a:pt x="39862" y="1602"/>
                  </a:lnTo>
                  <a:cubicBezTo>
                    <a:pt x="39568" y="1718"/>
                    <a:pt x="39266" y="1773"/>
                    <a:pt x="38969" y="1773"/>
                  </a:cubicBezTo>
                  <a:cubicBezTo>
                    <a:pt x="37992" y="1773"/>
                    <a:pt x="37077" y="1173"/>
                    <a:pt x="36693" y="201"/>
                  </a:cubicBezTo>
                  <a:lnTo>
                    <a:pt x="3662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8" name="CustomShape 38"/>
            <p:cNvSpPr/>
            <p:nvPr/>
          </p:nvSpPr>
          <p:spPr>
            <a:xfrm>
              <a:off x="4917960" y="4265280"/>
              <a:ext cx="102240" cy="55440"/>
            </a:xfrm>
            <a:custGeom>
              <a:avLst/>
              <a:gdLst/>
              <a:ahLst/>
              <a:rect l="l" t="t" r="r" b="b"/>
              <a:pathLst>
                <a:path w="9641" h="6172">
                  <a:moveTo>
                    <a:pt x="8540" y="0"/>
                  </a:moveTo>
                  <a:lnTo>
                    <a:pt x="0" y="3336"/>
                  </a:lnTo>
                  <a:lnTo>
                    <a:pt x="1101" y="6171"/>
                  </a:lnTo>
                  <a:lnTo>
                    <a:pt x="9640" y="2869"/>
                  </a:lnTo>
                  <a:lnTo>
                    <a:pt x="85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9" name="CustomShape 39"/>
            <p:cNvSpPr/>
            <p:nvPr/>
          </p:nvSpPr>
          <p:spPr>
            <a:xfrm>
              <a:off x="4651920" y="3928680"/>
              <a:ext cx="397080" cy="208800"/>
            </a:xfrm>
            <a:custGeom>
              <a:avLst/>
              <a:gdLst/>
              <a:ahLst/>
              <a:rect l="l" t="t" r="r" b="b"/>
              <a:pathLst>
                <a:path w="37328" h="23118">
                  <a:moveTo>
                    <a:pt x="33391" y="1"/>
                  </a:moveTo>
                  <a:lnTo>
                    <a:pt x="1" y="12943"/>
                  </a:lnTo>
                  <a:lnTo>
                    <a:pt x="3937" y="23117"/>
                  </a:lnTo>
                  <a:lnTo>
                    <a:pt x="37327" y="10175"/>
                  </a:lnTo>
                  <a:lnTo>
                    <a:pt x="333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0" name="CustomShape 40"/>
            <p:cNvSpPr/>
            <p:nvPr/>
          </p:nvSpPr>
          <p:spPr>
            <a:xfrm>
              <a:off x="4627800" y="3875760"/>
              <a:ext cx="367560" cy="144000"/>
            </a:xfrm>
            <a:custGeom>
              <a:avLst/>
              <a:gdLst/>
              <a:ahLst/>
              <a:rect l="l" t="t" r="r" b="b"/>
              <a:pathLst>
                <a:path w="34559" h="15946">
                  <a:moveTo>
                    <a:pt x="33391" y="1"/>
                  </a:moveTo>
                  <a:lnTo>
                    <a:pt x="0" y="12944"/>
                  </a:lnTo>
                  <a:lnTo>
                    <a:pt x="1135" y="15946"/>
                  </a:lnTo>
                  <a:lnTo>
                    <a:pt x="34558" y="2970"/>
                  </a:lnTo>
                  <a:lnTo>
                    <a:pt x="333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1" name="CustomShape 41"/>
            <p:cNvSpPr/>
            <p:nvPr/>
          </p:nvSpPr>
          <p:spPr>
            <a:xfrm>
              <a:off x="4565520" y="3738960"/>
              <a:ext cx="367560" cy="143640"/>
            </a:xfrm>
            <a:custGeom>
              <a:avLst/>
              <a:gdLst/>
              <a:ahLst/>
              <a:rect l="l" t="t" r="r" b="b"/>
              <a:pathLst>
                <a:path w="34559" h="15912">
                  <a:moveTo>
                    <a:pt x="33391" y="0"/>
                  </a:moveTo>
                  <a:lnTo>
                    <a:pt x="1" y="12943"/>
                  </a:lnTo>
                  <a:lnTo>
                    <a:pt x="1168" y="15911"/>
                  </a:lnTo>
                  <a:lnTo>
                    <a:pt x="34559" y="2969"/>
                  </a:lnTo>
                  <a:lnTo>
                    <a:pt x="33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92" name="Group 42"/>
          <p:cNvGrpSpPr/>
          <p:nvPr/>
        </p:nvGrpSpPr>
        <p:grpSpPr>
          <a:xfrm>
            <a:off x="3953520" y="4302720"/>
            <a:ext cx="1042560" cy="510840"/>
            <a:chOff x="3953520" y="4302720"/>
            <a:chExt cx="1042560" cy="510840"/>
          </a:xfrm>
        </p:grpSpPr>
        <p:sp>
          <p:nvSpPr>
            <p:cNvPr id="1193" name="CustomShape 43"/>
            <p:cNvSpPr/>
            <p:nvPr/>
          </p:nvSpPr>
          <p:spPr>
            <a:xfrm rot="763200">
              <a:off x="4655520" y="4458240"/>
              <a:ext cx="102960" cy="140040"/>
            </a:xfrm>
            <a:custGeom>
              <a:avLst/>
              <a:gdLst/>
              <a:ahLst/>
              <a:rect l="l" t="t" r="r" b="b"/>
              <a:pathLst>
                <a:path w="8203" h="12827">
                  <a:moveTo>
                    <a:pt x="1" y="0"/>
                  </a:moveTo>
                  <a:lnTo>
                    <a:pt x="1" y="12826"/>
                  </a:lnTo>
                  <a:lnTo>
                    <a:pt x="4102" y="9123"/>
                  </a:lnTo>
                  <a:lnTo>
                    <a:pt x="8203" y="12826"/>
                  </a:lnTo>
                  <a:lnTo>
                    <a:pt x="8203" y="0"/>
                  </a:lnTo>
                  <a:close/>
                </a:path>
              </a:pathLst>
            </a:custGeom>
            <a:solidFill>
              <a:srgbClr val="ef535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4" name="CustomShape 44"/>
            <p:cNvSpPr/>
            <p:nvPr/>
          </p:nvSpPr>
          <p:spPr>
            <a:xfrm rot="763200">
              <a:off x="3958560" y="4538880"/>
              <a:ext cx="938160" cy="151920"/>
            </a:xfrm>
            <a:custGeom>
              <a:avLst/>
              <a:gdLst/>
              <a:ahLst/>
              <a:rect l="l" t="t" r="r" b="b"/>
              <a:pathLst>
                <a:path w="74385" h="13915">
                  <a:moveTo>
                    <a:pt x="74280" y="0"/>
                  </a:moveTo>
                  <a:lnTo>
                    <a:pt x="4060" y="7407"/>
                  </a:lnTo>
                  <a:cubicBezTo>
                    <a:pt x="2679" y="7491"/>
                    <a:pt x="1507" y="8370"/>
                    <a:pt x="1068" y="9688"/>
                  </a:cubicBezTo>
                  <a:lnTo>
                    <a:pt x="168" y="12262"/>
                  </a:lnTo>
                  <a:cubicBezTo>
                    <a:pt x="1" y="12743"/>
                    <a:pt x="147" y="13266"/>
                    <a:pt x="524" y="13601"/>
                  </a:cubicBezTo>
                  <a:cubicBezTo>
                    <a:pt x="754" y="13810"/>
                    <a:pt x="1047" y="13915"/>
                    <a:pt x="1340" y="13915"/>
                  </a:cubicBezTo>
                  <a:cubicBezTo>
                    <a:pt x="1528" y="13915"/>
                    <a:pt x="1717" y="13873"/>
                    <a:pt x="1905" y="13789"/>
                  </a:cubicBezTo>
                  <a:cubicBezTo>
                    <a:pt x="3328" y="13078"/>
                    <a:pt x="5713" y="11466"/>
                    <a:pt x="6131" y="8370"/>
                  </a:cubicBezTo>
                  <a:lnTo>
                    <a:pt x="74384" y="1172"/>
                  </a:lnTo>
                  <a:lnTo>
                    <a:pt x="742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5" name="CustomShape 45"/>
            <p:cNvSpPr/>
            <p:nvPr/>
          </p:nvSpPr>
          <p:spPr>
            <a:xfrm rot="763200">
              <a:off x="4052520" y="4560120"/>
              <a:ext cx="938160" cy="151920"/>
            </a:xfrm>
            <a:custGeom>
              <a:avLst/>
              <a:gdLst/>
              <a:ahLst/>
              <a:rect l="l" t="t" r="r" b="b"/>
              <a:pathLst>
                <a:path w="74385" h="13915">
                  <a:moveTo>
                    <a:pt x="126" y="0"/>
                  </a:moveTo>
                  <a:lnTo>
                    <a:pt x="1" y="1172"/>
                  </a:lnTo>
                  <a:lnTo>
                    <a:pt x="68254" y="8370"/>
                  </a:lnTo>
                  <a:cubicBezTo>
                    <a:pt x="68672" y="11466"/>
                    <a:pt x="71058" y="13078"/>
                    <a:pt x="72480" y="13789"/>
                  </a:cubicBezTo>
                  <a:cubicBezTo>
                    <a:pt x="72669" y="13873"/>
                    <a:pt x="72857" y="13915"/>
                    <a:pt x="73045" y="13915"/>
                  </a:cubicBezTo>
                  <a:cubicBezTo>
                    <a:pt x="73338" y="13915"/>
                    <a:pt x="73631" y="13810"/>
                    <a:pt x="73861" y="13601"/>
                  </a:cubicBezTo>
                  <a:cubicBezTo>
                    <a:pt x="74238" y="13266"/>
                    <a:pt x="74384" y="12743"/>
                    <a:pt x="74217" y="12262"/>
                  </a:cubicBezTo>
                  <a:lnTo>
                    <a:pt x="73317" y="9688"/>
                  </a:lnTo>
                  <a:cubicBezTo>
                    <a:pt x="72878" y="8370"/>
                    <a:pt x="71706" y="7491"/>
                    <a:pt x="70325" y="7407"/>
                  </a:cubicBezTo>
                  <a:lnTo>
                    <a:pt x="126" y="0"/>
                  </a:ln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6" name="CustomShape 46"/>
            <p:cNvSpPr/>
            <p:nvPr/>
          </p:nvSpPr>
          <p:spPr>
            <a:xfrm rot="763200">
              <a:off x="4524120" y="4571640"/>
              <a:ext cx="21240" cy="33840"/>
            </a:xfrm>
            <a:custGeom>
              <a:avLst/>
              <a:gdLst/>
              <a:ahLst/>
              <a:rect l="l" t="t" r="r" b="b"/>
              <a:pathLst>
                <a:path w="1717" h="3121">
                  <a:moveTo>
                    <a:pt x="537" y="1"/>
                  </a:moveTo>
                  <a:cubicBezTo>
                    <a:pt x="511" y="1"/>
                    <a:pt x="485" y="4"/>
                    <a:pt x="461" y="12"/>
                  </a:cubicBezTo>
                  <a:cubicBezTo>
                    <a:pt x="105" y="96"/>
                    <a:pt x="1" y="870"/>
                    <a:pt x="231" y="1728"/>
                  </a:cubicBezTo>
                  <a:cubicBezTo>
                    <a:pt x="425" y="2523"/>
                    <a:pt x="852" y="3120"/>
                    <a:pt x="1197" y="3120"/>
                  </a:cubicBezTo>
                  <a:cubicBezTo>
                    <a:pt x="1224" y="3120"/>
                    <a:pt x="1251" y="3116"/>
                    <a:pt x="1277" y="3109"/>
                  </a:cubicBezTo>
                  <a:cubicBezTo>
                    <a:pt x="1612" y="3025"/>
                    <a:pt x="1716" y="2251"/>
                    <a:pt x="1486" y="1393"/>
                  </a:cubicBezTo>
                  <a:cubicBezTo>
                    <a:pt x="1292" y="598"/>
                    <a:pt x="865" y="1"/>
                    <a:pt x="537" y="1"/>
                  </a:cubicBezTo>
                  <a:close/>
                </a:path>
              </a:pathLst>
            </a:custGeom>
            <a:solidFill>
              <a:srgbClr val="ffecb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7" name="CustomShape 47"/>
            <p:cNvSpPr/>
            <p:nvPr/>
          </p:nvSpPr>
          <p:spPr>
            <a:xfrm rot="763200">
              <a:off x="4425120" y="4549320"/>
              <a:ext cx="21240" cy="33840"/>
            </a:xfrm>
            <a:custGeom>
              <a:avLst/>
              <a:gdLst/>
              <a:ahLst/>
              <a:rect l="l" t="t" r="r" b="b"/>
              <a:pathLst>
                <a:path w="1717" h="3121">
                  <a:moveTo>
                    <a:pt x="1197" y="1"/>
                  </a:moveTo>
                  <a:cubicBezTo>
                    <a:pt x="852" y="1"/>
                    <a:pt x="425" y="598"/>
                    <a:pt x="231" y="1393"/>
                  </a:cubicBezTo>
                  <a:cubicBezTo>
                    <a:pt x="1" y="2251"/>
                    <a:pt x="105" y="3025"/>
                    <a:pt x="461" y="3109"/>
                  </a:cubicBezTo>
                  <a:cubicBezTo>
                    <a:pt x="486" y="3116"/>
                    <a:pt x="511" y="3120"/>
                    <a:pt x="537" y="3120"/>
                  </a:cubicBezTo>
                  <a:cubicBezTo>
                    <a:pt x="865" y="3120"/>
                    <a:pt x="1293" y="2523"/>
                    <a:pt x="1486" y="1728"/>
                  </a:cubicBezTo>
                  <a:cubicBezTo>
                    <a:pt x="1717" y="870"/>
                    <a:pt x="1612" y="96"/>
                    <a:pt x="1277" y="12"/>
                  </a:cubicBezTo>
                  <a:cubicBezTo>
                    <a:pt x="1251" y="4"/>
                    <a:pt x="1224" y="1"/>
                    <a:pt x="1197" y="1"/>
                  </a:cubicBezTo>
                  <a:close/>
                </a:path>
              </a:pathLst>
            </a:custGeom>
            <a:solidFill>
              <a:srgbClr val="ffecb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8" name="CustomShape 48"/>
            <p:cNvSpPr/>
            <p:nvPr/>
          </p:nvSpPr>
          <p:spPr>
            <a:xfrm rot="763200">
              <a:off x="4420800" y="4515480"/>
              <a:ext cx="138600" cy="79560"/>
            </a:xfrm>
            <a:custGeom>
              <a:avLst/>
              <a:gdLst/>
              <a:ahLst/>
              <a:rect l="l" t="t" r="r" b="b"/>
              <a:pathLst>
                <a:path w="11006" h="7303">
                  <a:moveTo>
                    <a:pt x="5503" y="0"/>
                  </a:moveTo>
                  <a:cubicBezTo>
                    <a:pt x="4080" y="0"/>
                    <a:pt x="2909" y="482"/>
                    <a:pt x="2009" y="1423"/>
                  </a:cubicBezTo>
                  <a:cubicBezTo>
                    <a:pt x="0" y="3515"/>
                    <a:pt x="147" y="7156"/>
                    <a:pt x="147" y="7303"/>
                  </a:cubicBezTo>
                  <a:lnTo>
                    <a:pt x="1339" y="7261"/>
                  </a:lnTo>
                  <a:cubicBezTo>
                    <a:pt x="1318" y="7219"/>
                    <a:pt x="1214" y="3955"/>
                    <a:pt x="2867" y="2239"/>
                  </a:cubicBezTo>
                  <a:cubicBezTo>
                    <a:pt x="3536" y="1528"/>
                    <a:pt x="4394" y="1172"/>
                    <a:pt x="5503" y="1172"/>
                  </a:cubicBezTo>
                  <a:cubicBezTo>
                    <a:pt x="6612" y="1172"/>
                    <a:pt x="7470" y="1528"/>
                    <a:pt x="8160" y="2239"/>
                  </a:cubicBezTo>
                  <a:cubicBezTo>
                    <a:pt x="9813" y="3955"/>
                    <a:pt x="9688" y="7219"/>
                    <a:pt x="9688" y="7261"/>
                  </a:cubicBezTo>
                  <a:lnTo>
                    <a:pt x="10860" y="7303"/>
                  </a:lnTo>
                  <a:cubicBezTo>
                    <a:pt x="10860" y="7156"/>
                    <a:pt x="11006" y="3515"/>
                    <a:pt x="9018" y="1423"/>
                  </a:cubicBezTo>
                  <a:cubicBezTo>
                    <a:pt x="8119" y="482"/>
                    <a:pt x="6926" y="0"/>
                    <a:pt x="5503" y="0"/>
                  </a:cubicBez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9" name="CustomShape 49"/>
            <p:cNvSpPr/>
            <p:nvPr/>
          </p:nvSpPr>
          <p:spPr>
            <a:xfrm rot="763200">
              <a:off x="4075560" y="4346640"/>
              <a:ext cx="364680" cy="316800"/>
            </a:xfrm>
            <a:custGeom>
              <a:avLst/>
              <a:gdLst/>
              <a:ahLst/>
              <a:rect l="l" t="t" r="r" b="b"/>
              <a:pathLst>
                <a:path w="28939" h="28959">
                  <a:moveTo>
                    <a:pt x="14459" y="0"/>
                  </a:moveTo>
                  <a:cubicBezTo>
                    <a:pt x="6466" y="0"/>
                    <a:pt x="1" y="6486"/>
                    <a:pt x="1" y="14479"/>
                  </a:cubicBezTo>
                  <a:cubicBezTo>
                    <a:pt x="1" y="22472"/>
                    <a:pt x="6466" y="28958"/>
                    <a:pt x="14459" y="28958"/>
                  </a:cubicBezTo>
                  <a:cubicBezTo>
                    <a:pt x="22473" y="28958"/>
                    <a:pt x="28938" y="22472"/>
                    <a:pt x="28938" y="14479"/>
                  </a:cubicBezTo>
                  <a:cubicBezTo>
                    <a:pt x="28938" y="6486"/>
                    <a:pt x="22473" y="0"/>
                    <a:pt x="144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00" name="CustomShape 50"/>
            <p:cNvSpPr/>
            <p:nvPr/>
          </p:nvSpPr>
          <p:spPr>
            <a:xfrm rot="763200">
              <a:off x="4089960" y="4333680"/>
              <a:ext cx="230760" cy="200160"/>
            </a:xfrm>
            <a:custGeom>
              <a:avLst/>
              <a:gdLst/>
              <a:ahLst/>
              <a:rect l="l" t="t" r="r" b="b"/>
              <a:pathLst>
                <a:path w="18330" h="18311">
                  <a:moveTo>
                    <a:pt x="14661" y="0"/>
                  </a:moveTo>
                  <a:cubicBezTo>
                    <a:pt x="14594" y="0"/>
                    <a:pt x="14526" y="1"/>
                    <a:pt x="14459" y="2"/>
                  </a:cubicBezTo>
                  <a:cubicBezTo>
                    <a:pt x="13999" y="2"/>
                    <a:pt x="13559" y="23"/>
                    <a:pt x="13099" y="65"/>
                  </a:cubicBezTo>
                  <a:lnTo>
                    <a:pt x="63" y="13100"/>
                  </a:lnTo>
                  <a:cubicBezTo>
                    <a:pt x="22" y="13540"/>
                    <a:pt x="1" y="14000"/>
                    <a:pt x="1" y="14460"/>
                  </a:cubicBezTo>
                  <a:cubicBezTo>
                    <a:pt x="1" y="15799"/>
                    <a:pt x="168" y="17097"/>
                    <a:pt x="503" y="18310"/>
                  </a:cubicBezTo>
                  <a:lnTo>
                    <a:pt x="18330" y="504"/>
                  </a:lnTo>
                  <a:cubicBezTo>
                    <a:pt x="17157" y="186"/>
                    <a:pt x="15929" y="0"/>
                    <a:pt x="146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01" name="CustomShape 51"/>
            <p:cNvSpPr/>
            <p:nvPr/>
          </p:nvSpPr>
          <p:spPr>
            <a:xfrm rot="763200">
              <a:off x="4098960" y="4354560"/>
              <a:ext cx="265320" cy="230040"/>
            </a:xfrm>
            <a:custGeom>
              <a:avLst/>
              <a:gdLst/>
              <a:ahLst/>
              <a:rect l="l" t="t" r="r" b="b"/>
              <a:pathLst>
                <a:path w="21050" h="21050">
                  <a:moveTo>
                    <a:pt x="19166" y="0"/>
                  </a:moveTo>
                  <a:lnTo>
                    <a:pt x="0" y="19166"/>
                  </a:lnTo>
                  <a:cubicBezTo>
                    <a:pt x="293" y="19815"/>
                    <a:pt x="649" y="20443"/>
                    <a:pt x="1025" y="21049"/>
                  </a:cubicBezTo>
                  <a:lnTo>
                    <a:pt x="21049" y="1026"/>
                  </a:lnTo>
                  <a:cubicBezTo>
                    <a:pt x="20463" y="649"/>
                    <a:pt x="19836" y="293"/>
                    <a:pt x="19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02" name="CustomShape 52"/>
            <p:cNvSpPr/>
            <p:nvPr/>
          </p:nvSpPr>
          <p:spPr>
            <a:xfrm rot="763200">
              <a:off x="4068000" y="4340520"/>
              <a:ext cx="380160" cy="329760"/>
            </a:xfrm>
            <a:custGeom>
              <a:avLst/>
              <a:gdLst/>
              <a:ahLst/>
              <a:rect l="l" t="t" r="r" b="b"/>
              <a:pathLst>
                <a:path w="30152" h="30131">
                  <a:moveTo>
                    <a:pt x="15087" y="1193"/>
                  </a:moveTo>
                  <a:cubicBezTo>
                    <a:pt x="22745" y="1193"/>
                    <a:pt x="28959" y="7407"/>
                    <a:pt x="28959" y="15065"/>
                  </a:cubicBezTo>
                  <a:cubicBezTo>
                    <a:pt x="28959" y="22723"/>
                    <a:pt x="22745" y="28958"/>
                    <a:pt x="15087" y="28958"/>
                  </a:cubicBezTo>
                  <a:cubicBezTo>
                    <a:pt x="7429" y="28958"/>
                    <a:pt x="1194" y="22723"/>
                    <a:pt x="1194" y="15065"/>
                  </a:cubicBezTo>
                  <a:cubicBezTo>
                    <a:pt x="1194" y="7407"/>
                    <a:pt x="7408" y="1193"/>
                    <a:pt x="15087" y="1193"/>
                  </a:cubicBezTo>
                  <a:close/>
                  <a:moveTo>
                    <a:pt x="15087" y="0"/>
                  </a:moveTo>
                  <a:cubicBezTo>
                    <a:pt x="6759" y="0"/>
                    <a:pt x="1" y="6759"/>
                    <a:pt x="1" y="15065"/>
                  </a:cubicBezTo>
                  <a:cubicBezTo>
                    <a:pt x="1" y="23372"/>
                    <a:pt x="6759" y="30130"/>
                    <a:pt x="15087" y="30130"/>
                  </a:cubicBezTo>
                  <a:cubicBezTo>
                    <a:pt x="23394" y="30130"/>
                    <a:pt x="30152" y="23372"/>
                    <a:pt x="30152" y="15065"/>
                  </a:cubicBezTo>
                  <a:cubicBezTo>
                    <a:pt x="30152" y="6759"/>
                    <a:pt x="23394" y="0"/>
                    <a:pt x="15087" y="0"/>
                  </a:cubicBez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03" name="CustomShape 53"/>
            <p:cNvSpPr/>
            <p:nvPr/>
          </p:nvSpPr>
          <p:spPr>
            <a:xfrm rot="763200">
              <a:off x="4539240" y="4451400"/>
              <a:ext cx="364680" cy="316800"/>
            </a:xfrm>
            <a:custGeom>
              <a:avLst/>
              <a:gdLst/>
              <a:ahLst/>
              <a:rect l="l" t="t" r="r" b="b"/>
              <a:pathLst>
                <a:path w="28938" h="28959">
                  <a:moveTo>
                    <a:pt x="14479" y="0"/>
                  </a:moveTo>
                  <a:cubicBezTo>
                    <a:pt x="6466" y="0"/>
                    <a:pt x="0" y="6486"/>
                    <a:pt x="0" y="14479"/>
                  </a:cubicBezTo>
                  <a:cubicBezTo>
                    <a:pt x="0" y="22472"/>
                    <a:pt x="6466" y="28958"/>
                    <a:pt x="14479" y="28958"/>
                  </a:cubicBezTo>
                  <a:cubicBezTo>
                    <a:pt x="22472" y="28958"/>
                    <a:pt x="28937" y="22472"/>
                    <a:pt x="28937" y="14479"/>
                  </a:cubicBezTo>
                  <a:cubicBezTo>
                    <a:pt x="28937" y="6486"/>
                    <a:pt x="22472" y="0"/>
                    <a:pt x="144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04" name="CustomShape 54"/>
            <p:cNvSpPr/>
            <p:nvPr/>
          </p:nvSpPr>
          <p:spPr>
            <a:xfrm rot="763200">
              <a:off x="4553280" y="4438440"/>
              <a:ext cx="231120" cy="200160"/>
            </a:xfrm>
            <a:custGeom>
              <a:avLst/>
              <a:gdLst/>
              <a:ahLst/>
              <a:rect l="l" t="t" r="r" b="b"/>
              <a:pathLst>
                <a:path w="18351" h="18311">
                  <a:moveTo>
                    <a:pt x="14681" y="0"/>
                  </a:moveTo>
                  <a:cubicBezTo>
                    <a:pt x="14614" y="0"/>
                    <a:pt x="14547" y="1"/>
                    <a:pt x="14479" y="2"/>
                  </a:cubicBezTo>
                  <a:cubicBezTo>
                    <a:pt x="14019" y="2"/>
                    <a:pt x="13580" y="23"/>
                    <a:pt x="13119" y="65"/>
                  </a:cubicBezTo>
                  <a:lnTo>
                    <a:pt x="84" y="13100"/>
                  </a:lnTo>
                  <a:cubicBezTo>
                    <a:pt x="21" y="13540"/>
                    <a:pt x="0" y="14000"/>
                    <a:pt x="0" y="14460"/>
                  </a:cubicBezTo>
                  <a:cubicBezTo>
                    <a:pt x="0" y="15799"/>
                    <a:pt x="189" y="17097"/>
                    <a:pt x="523" y="18310"/>
                  </a:cubicBezTo>
                  <a:lnTo>
                    <a:pt x="18350" y="504"/>
                  </a:lnTo>
                  <a:cubicBezTo>
                    <a:pt x="17178" y="186"/>
                    <a:pt x="15949" y="0"/>
                    <a:pt x="14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05" name="CustomShape 55"/>
            <p:cNvSpPr/>
            <p:nvPr/>
          </p:nvSpPr>
          <p:spPr>
            <a:xfrm rot="763200">
              <a:off x="4562640" y="4459320"/>
              <a:ext cx="265320" cy="230040"/>
            </a:xfrm>
            <a:custGeom>
              <a:avLst/>
              <a:gdLst/>
              <a:ahLst/>
              <a:rect l="l" t="t" r="r" b="b"/>
              <a:pathLst>
                <a:path w="21050" h="21050">
                  <a:moveTo>
                    <a:pt x="19166" y="0"/>
                  </a:moveTo>
                  <a:lnTo>
                    <a:pt x="0" y="19166"/>
                  </a:lnTo>
                  <a:cubicBezTo>
                    <a:pt x="293" y="19815"/>
                    <a:pt x="649" y="20443"/>
                    <a:pt x="1047" y="21049"/>
                  </a:cubicBezTo>
                  <a:lnTo>
                    <a:pt x="21050" y="1026"/>
                  </a:lnTo>
                  <a:cubicBezTo>
                    <a:pt x="20464" y="649"/>
                    <a:pt x="19836" y="293"/>
                    <a:pt x="19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06" name="CustomShape 56"/>
            <p:cNvSpPr/>
            <p:nvPr/>
          </p:nvSpPr>
          <p:spPr>
            <a:xfrm rot="763200">
              <a:off x="4531680" y="4445280"/>
              <a:ext cx="380160" cy="329760"/>
            </a:xfrm>
            <a:custGeom>
              <a:avLst/>
              <a:gdLst/>
              <a:ahLst/>
              <a:rect l="l" t="t" r="r" b="b"/>
              <a:pathLst>
                <a:path w="30152" h="30131">
                  <a:moveTo>
                    <a:pt x="15086" y="1193"/>
                  </a:moveTo>
                  <a:cubicBezTo>
                    <a:pt x="22744" y="1193"/>
                    <a:pt x="28959" y="7407"/>
                    <a:pt x="28959" y="15065"/>
                  </a:cubicBezTo>
                  <a:cubicBezTo>
                    <a:pt x="28959" y="22723"/>
                    <a:pt x="22744" y="28958"/>
                    <a:pt x="15086" y="28958"/>
                  </a:cubicBezTo>
                  <a:cubicBezTo>
                    <a:pt x="7428" y="28958"/>
                    <a:pt x="1193" y="22723"/>
                    <a:pt x="1193" y="15065"/>
                  </a:cubicBezTo>
                  <a:cubicBezTo>
                    <a:pt x="1193" y="7407"/>
                    <a:pt x="7428" y="1193"/>
                    <a:pt x="15086" y="1193"/>
                  </a:cubicBezTo>
                  <a:close/>
                  <a:moveTo>
                    <a:pt x="15086" y="0"/>
                  </a:moveTo>
                  <a:cubicBezTo>
                    <a:pt x="6759" y="0"/>
                    <a:pt x="0" y="6759"/>
                    <a:pt x="0" y="15065"/>
                  </a:cubicBezTo>
                  <a:cubicBezTo>
                    <a:pt x="0" y="23372"/>
                    <a:pt x="6759" y="30130"/>
                    <a:pt x="15086" y="30130"/>
                  </a:cubicBezTo>
                  <a:cubicBezTo>
                    <a:pt x="23393" y="30130"/>
                    <a:pt x="30151" y="23372"/>
                    <a:pt x="30151" y="15065"/>
                  </a:cubicBezTo>
                  <a:cubicBezTo>
                    <a:pt x="30151" y="6759"/>
                    <a:pt x="23393" y="0"/>
                    <a:pt x="15086" y="0"/>
                  </a:cubicBez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07" name="CustomShape 57"/>
            <p:cNvSpPr/>
            <p:nvPr/>
          </p:nvSpPr>
          <p:spPr>
            <a:xfrm rot="763200">
              <a:off x="4060080" y="4448880"/>
              <a:ext cx="27000" cy="30240"/>
            </a:xfrm>
            <a:custGeom>
              <a:avLst/>
              <a:gdLst/>
              <a:ahLst/>
              <a:rect l="l" t="t" r="r" b="b"/>
              <a:pathLst>
                <a:path w="2156" h="2784">
                  <a:moveTo>
                    <a:pt x="1381" y="0"/>
                  </a:moveTo>
                  <a:cubicBezTo>
                    <a:pt x="607" y="0"/>
                    <a:pt x="0" y="628"/>
                    <a:pt x="0" y="1381"/>
                  </a:cubicBezTo>
                  <a:cubicBezTo>
                    <a:pt x="0" y="2155"/>
                    <a:pt x="607" y="2783"/>
                    <a:pt x="1381" y="2783"/>
                  </a:cubicBezTo>
                  <a:cubicBezTo>
                    <a:pt x="2156" y="2783"/>
                    <a:pt x="1381" y="2155"/>
                    <a:pt x="1381" y="1381"/>
                  </a:cubicBezTo>
                  <a:cubicBezTo>
                    <a:pt x="1381" y="628"/>
                    <a:pt x="2156" y="0"/>
                    <a:pt x="1381" y="0"/>
                  </a:cubicBez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08" name="CustomShape 58"/>
            <p:cNvSpPr/>
            <p:nvPr/>
          </p:nvSpPr>
          <p:spPr>
            <a:xfrm rot="763200">
              <a:off x="4892400" y="4636800"/>
              <a:ext cx="27000" cy="30240"/>
            </a:xfrm>
            <a:custGeom>
              <a:avLst/>
              <a:gdLst/>
              <a:ahLst/>
              <a:rect l="l" t="t" r="r" b="b"/>
              <a:pathLst>
                <a:path w="2156" h="2784">
                  <a:moveTo>
                    <a:pt x="775" y="0"/>
                  </a:moveTo>
                  <a:cubicBezTo>
                    <a:pt x="1" y="0"/>
                    <a:pt x="775" y="628"/>
                    <a:pt x="775" y="1381"/>
                  </a:cubicBezTo>
                  <a:cubicBezTo>
                    <a:pt x="775" y="2155"/>
                    <a:pt x="1" y="2783"/>
                    <a:pt x="775" y="2783"/>
                  </a:cubicBezTo>
                  <a:cubicBezTo>
                    <a:pt x="1549" y="2783"/>
                    <a:pt x="2156" y="2155"/>
                    <a:pt x="2156" y="1381"/>
                  </a:cubicBezTo>
                  <a:cubicBezTo>
                    <a:pt x="2156" y="628"/>
                    <a:pt x="1549" y="0"/>
                    <a:pt x="775" y="0"/>
                  </a:cubicBez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09" name="CustomShape 59"/>
          <p:cNvSpPr/>
          <p:nvPr/>
        </p:nvSpPr>
        <p:spPr>
          <a:xfrm>
            <a:off x="3465000" y="3696120"/>
            <a:ext cx="124200" cy="105480"/>
          </a:xfrm>
          <a:custGeom>
            <a:avLst/>
            <a:gdLst/>
            <a:ahLst/>
            <a:rect l="l" t="t" r="r" b="b"/>
            <a:pathLst>
              <a:path w="7994" h="7994">
                <a:moveTo>
                  <a:pt x="3997" y="0"/>
                </a:moveTo>
                <a:cubicBezTo>
                  <a:pt x="3537" y="0"/>
                  <a:pt x="3160" y="377"/>
                  <a:pt x="3160" y="837"/>
                </a:cubicBezTo>
                <a:lnTo>
                  <a:pt x="3160" y="3160"/>
                </a:lnTo>
                <a:lnTo>
                  <a:pt x="858" y="3160"/>
                </a:lnTo>
                <a:cubicBezTo>
                  <a:pt x="377" y="3160"/>
                  <a:pt x="1" y="3536"/>
                  <a:pt x="1" y="3997"/>
                </a:cubicBezTo>
                <a:cubicBezTo>
                  <a:pt x="1" y="4457"/>
                  <a:pt x="377" y="4834"/>
                  <a:pt x="858" y="4834"/>
                </a:cubicBezTo>
                <a:lnTo>
                  <a:pt x="3160" y="4834"/>
                </a:lnTo>
                <a:lnTo>
                  <a:pt x="3160" y="7156"/>
                </a:lnTo>
                <a:cubicBezTo>
                  <a:pt x="3160" y="7617"/>
                  <a:pt x="3537" y="7993"/>
                  <a:pt x="3997" y="7993"/>
                </a:cubicBezTo>
                <a:cubicBezTo>
                  <a:pt x="4457" y="7993"/>
                  <a:pt x="4855" y="7617"/>
                  <a:pt x="4855" y="7156"/>
                </a:cubicBezTo>
                <a:lnTo>
                  <a:pt x="4855" y="4834"/>
                </a:lnTo>
                <a:lnTo>
                  <a:pt x="7156" y="4834"/>
                </a:lnTo>
                <a:cubicBezTo>
                  <a:pt x="7617" y="4834"/>
                  <a:pt x="7993" y="4457"/>
                  <a:pt x="7993" y="3997"/>
                </a:cubicBezTo>
                <a:cubicBezTo>
                  <a:pt x="7993" y="3536"/>
                  <a:pt x="7617" y="3160"/>
                  <a:pt x="7156" y="3160"/>
                </a:cubicBezTo>
                <a:lnTo>
                  <a:pt x="4855" y="3160"/>
                </a:lnTo>
                <a:lnTo>
                  <a:pt x="4855" y="837"/>
                </a:lnTo>
                <a:cubicBezTo>
                  <a:pt x="4855" y="377"/>
                  <a:pt x="4457" y="0"/>
                  <a:pt x="3997" y="0"/>
                </a:cubicBezTo>
                <a:close/>
              </a:path>
            </a:pathLst>
          </a:custGeom>
          <a:solidFill>
            <a:srgbClr val="f4efe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10" name="CustomShape 60"/>
          <p:cNvSpPr/>
          <p:nvPr/>
        </p:nvSpPr>
        <p:spPr>
          <a:xfrm>
            <a:off x="3730320" y="4232520"/>
            <a:ext cx="245520" cy="208440"/>
          </a:xfrm>
          <a:custGeom>
            <a:avLst/>
            <a:gdLst/>
            <a:ahLst/>
            <a:rect l="l" t="t" r="r" b="b"/>
            <a:pathLst>
              <a:path w="4207" h="4207">
                <a:moveTo>
                  <a:pt x="2093" y="1"/>
                </a:moveTo>
                <a:cubicBezTo>
                  <a:pt x="1863" y="1"/>
                  <a:pt x="1654" y="210"/>
                  <a:pt x="1654" y="440"/>
                </a:cubicBezTo>
                <a:lnTo>
                  <a:pt x="1654" y="1675"/>
                </a:lnTo>
                <a:lnTo>
                  <a:pt x="440" y="1675"/>
                </a:lnTo>
                <a:cubicBezTo>
                  <a:pt x="189" y="1675"/>
                  <a:pt x="1" y="1863"/>
                  <a:pt x="1" y="2114"/>
                </a:cubicBezTo>
                <a:cubicBezTo>
                  <a:pt x="1" y="2344"/>
                  <a:pt x="189" y="2553"/>
                  <a:pt x="440" y="2553"/>
                </a:cubicBezTo>
                <a:lnTo>
                  <a:pt x="1654" y="2553"/>
                </a:lnTo>
                <a:lnTo>
                  <a:pt x="1654" y="3767"/>
                </a:lnTo>
                <a:cubicBezTo>
                  <a:pt x="1654" y="4018"/>
                  <a:pt x="1863" y="4206"/>
                  <a:pt x="2093" y="4206"/>
                </a:cubicBezTo>
                <a:cubicBezTo>
                  <a:pt x="2344" y="4206"/>
                  <a:pt x="2533" y="4018"/>
                  <a:pt x="2533" y="3767"/>
                </a:cubicBezTo>
                <a:lnTo>
                  <a:pt x="2533" y="2553"/>
                </a:lnTo>
                <a:lnTo>
                  <a:pt x="3767" y="2553"/>
                </a:lnTo>
                <a:cubicBezTo>
                  <a:pt x="3997" y="2553"/>
                  <a:pt x="4206" y="2344"/>
                  <a:pt x="4206" y="2114"/>
                </a:cubicBezTo>
                <a:cubicBezTo>
                  <a:pt x="4206" y="1863"/>
                  <a:pt x="4018" y="1675"/>
                  <a:pt x="3767" y="1675"/>
                </a:cubicBezTo>
                <a:lnTo>
                  <a:pt x="2533" y="1675"/>
                </a:lnTo>
                <a:lnTo>
                  <a:pt x="2533" y="440"/>
                </a:lnTo>
                <a:cubicBezTo>
                  <a:pt x="2533" y="210"/>
                  <a:pt x="2344" y="1"/>
                  <a:pt x="2093" y="1"/>
                </a:cubicBezTo>
                <a:close/>
              </a:path>
            </a:pathLst>
          </a:custGeom>
          <a:solidFill>
            <a:srgbClr val="f4efe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CustomShape 1"/>
          <p:cNvSpPr/>
          <p:nvPr/>
        </p:nvSpPr>
        <p:spPr>
          <a:xfrm flipH="1" rot="5400000">
            <a:off x="4727160" y="2832120"/>
            <a:ext cx="2808360" cy="2147400"/>
          </a:xfrm>
          <a:prstGeom prst="curvedConnector4">
            <a:avLst>
              <a:gd name="adj1" fmla="val 46745"/>
              <a:gd name="adj2" fmla="val 111087"/>
            </a:avLst>
          </a:prstGeom>
          <a:noFill/>
          <a:ln w="15228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12" name="CustomShape 2"/>
          <p:cNvSpPr/>
          <p:nvPr/>
        </p:nvSpPr>
        <p:spPr>
          <a:xfrm rot="16200000">
            <a:off x="2311200" y="801720"/>
            <a:ext cx="1226880" cy="4368240"/>
          </a:xfrm>
          <a:prstGeom prst="curvedConnector5">
            <a:avLst>
              <a:gd name="adj1" fmla="val -23766"/>
              <a:gd name="adj2" fmla="val 50001"/>
              <a:gd name="adj3" fmla="val 123769"/>
            </a:avLst>
          </a:prstGeom>
          <a:noFill/>
          <a:ln w="15228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13" name="TextShape 3"/>
          <p:cNvSpPr txBox="1"/>
          <p:nvPr/>
        </p:nvSpPr>
        <p:spPr>
          <a:xfrm>
            <a:off x="714240" y="546840"/>
            <a:ext cx="4295520" cy="365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First Step: </a:t>
            </a:r>
            <a:r>
              <a:rPr b="0" lang="en" sz="25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Go to lists</a:t>
            </a:r>
            <a:endParaRPr b="0" lang="pt-PT" sz="25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14" name="Google Shape;1368;g21739acdd21_3_319" descr=""/>
          <p:cNvPicPr/>
          <p:nvPr/>
        </p:nvPicPr>
        <p:blipFill>
          <a:blip r:embed="rId1"/>
          <a:stretch/>
        </p:blipFill>
        <p:spPr>
          <a:xfrm>
            <a:off x="621000" y="1163520"/>
            <a:ext cx="3669480" cy="2284920"/>
          </a:xfrm>
          <a:prstGeom prst="rect">
            <a:avLst/>
          </a:prstGeom>
          <a:ln>
            <a:noFill/>
          </a:ln>
        </p:spPr>
      </p:pic>
      <p:sp>
        <p:nvSpPr>
          <p:cNvPr id="1215" name="CustomShape 4"/>
          <p:cNvSpPr/>
          <p:nvPr/>
        </p:nvSpPr>
        <p:spPr>
          <a:xfrm>
            <a:off x="444600" y="3287160"/>
            <a:ext cx="346320" cy="365400"/>
          </a:xfrm>
          <a:prstGeom prst="ellipse">
            <a:avLst/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216" name="Google Shape;1369;g21739acdd21_3_319" descr=""/>
          <p:cNvPicPr/>
          <p:nvPr/>
        </p:nvPicPr>
        <p:blipFill>
          <a:blip r:embed="rId2"/>
          <a:stretch/>
        </p:blipFill>
        <p:spPr>
          <a:xfrm>
            <a:off x="4197600" y="2540520"/>
            <a:ext cx="4656600" cy="1858680"/>
          </a:xfrm>
          <a:prstGeom prst="rect">
            <a:avLst/>
          </a:prstGeom>
          <a:ln>
            <a:noFill/>
          </a:ln>
        </p:spPr>
      </p:pic>
      <p:sp>
        <p:nvSpPr>
          <p:cNvPr id="1217" name="CustomShape 5"/>
          <p:cNvSpPr/>
          <p:nvPr/>
        </p:nvSpPr>
        <p:spPr>
          <a:xfrm>
            <a:off x="5058360" y="2318400"/>
            <a:ext cx="346320" cy="365400"/>
          </a:xfrm>
          <a:prstGeom prst="ellipse">
            <a:avLst/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18" name="CustomShape 6"/>
          <p:cNvSpPr/>
          <p:nvPr/>
        </p:nvSpPr>
        <p:spPr>
          <a:xfrm>
            <a:off x="394200" y="3244680"/>
            <a:ext cx="447120" cy="450360"/>
          </a:xfrm>
          <a:prstGeom prst="ellipse">
            <a:avLst/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e0dac8"/>
                </a:solidFill>
                <a:latin typeface="Libre Baskerville"/>
                <a:ea typeface="Libre Baskerville"/>
              </a:rPr>
              <a:t>1</a:t>
            </a:r>
            <a:endParaRPr b="0" lang="pt-PT" sz="1400" spc="-1" strike="noStrike">
              <a:latin typeface="Arial"/>
            </a:endParaRPr>
          </a:p>
        </p:txBody>
      </p:sp>
      <p:sp>
        <p:nvSpPr>
          <p:cNvPr id="1219" name="CustomShape 7"/>
          <p:cNvSpPr/>
          <p:nvPr/>
        </p:nvSpPr>
        <p:spPr>
          <a:xfrm>
            <a:off x="5007960" y="2275920"/>
            <a:ext cx="447120" cy="450360"/>
          </a:xfrm>
          <a:prstGeom prst="ellipse">
            <a:avLst/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e0dac8"/>
                </a:solidFill>
                <a:latin typeface="Libre Baskerville"/>
                <a:ea typeface="Libre Baskerville"/>
              </a:rPr>
              <a:t>2</a:t>
            </a:r>
            <a:endParaRPr b="0" lang="pt-PT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CustomShape 1"/>
          <p:cNvSpPr/>
          <p:nvPr/>
        </p:nvSpPr>
        <p:spPr>
          <a:xfrm rot="5400000">
            <a:off x="3595680" y="3953520"/>
            <a:ext cx="1438560" cy="1012320"/>
          </a:xfrm>
          <a:prstGeom prst="curvedConnector3">
            <a:avLst>
              <a:gd name="adj1" fmla="val 51861"/>
            </a:avLst>
          </a:prstGeom>
          <a:noFill/>
          <a:ln w="15228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21" name="CustomShape 2"/>
          <p:cNvSpPr/>
          <p:nvPr/>
        </p:nvSpPr>
        <p:spPr>
          <a:xfrm rot="16200000">
            <a:off x="5552280" y="865080"/>
            <a:ext cx="2388960" cy="3361320"/>
          </a:xfrm>
          <a:prstGeom prst="curvedConnector4">
            <a:avLst>
              <a:gd name="adj1" fmla="val -12208"/>
              <a:gd name="adj2" fmla="val 107083"/>
            </a:avLst>
          </a:prstGeom>
          <a:noFill/>
          <a:ln w="15228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22" name="CustomShape 3"/>
          <p:cNvSpPr/>
          <p:nvPr/>
        </p:nvSpPr>
        <p:spPr>
          <a:xfrm flipH="1" rot="5400000">
            <a:off x="6933960" y="-151200"/>
            <a:ext cx="1579320" cy="1059480"/>
          </a:xfrm>
          <a:prstGeom prst="curvedConnector3">
            <a:avLst>
              <a:gd name="adj1" fmla="val 50000"/>
            </a:avLst>
          </a:prstGeom>
          <a:noFill/>
          <a:ln w="15228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23" name="TextShape 4"/>
          <p:cNvSpPr txBox="1"/>
          <p:nvPr/>
        </p:nvSpPr>
        <p:spPr>
          <a:xfrm>
            <a:off x="402120" y="233280"/>
            <a:ext cx="6965640" cy="12006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Second Step: </a:t>
            </a:r>
            <a:br/>
            <a:r>
              <a:rPr b="0" lang="en" sz="25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Search for list of portuguese authors</a:t>
            </a:r>
            <a:endParaRPr b="0" lang="pt-PT" sz="2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4" name="CustomShape 5"/>
          <p:cNvSpPr/>
          <p:nvPr/>
        </p:nvSpPr>
        <p:spPr>
          <a:xfrm>
            <a:off x="8081280" y="1168200"/>
            <a:ext cx="346320" cy="365400"/>
          </a:xfrm>
          <a:prstGeom prst="ellipse">
            <a:avLst/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25" name="CustomShape 6"/>
          <p:cNvSpPr/>
          <p:nvPr/>
        </p:nvSpPr>
        <p:spPr>
          <a:xfrm>
            <a:off x="4770360" y="3428280"/>
            <a:ext cx="346320" cy="365400"/>
          </a:xfrm>
          <a:prstGeom prst="ellipse">
            <a:avLst/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226" name="Google Shape;1382;g21739acdd21_3_655" descr=""/>
          <p:cNvPicPr/>
          <p:nvPr/>
        </p:nvPicPr>
        <p:blipFill>
          <a:blip r:embed="rId1"/>
          <a:stretch/>
        </p:blipFill>
        <p:spPr>
          <a:xfrm>
            <a:off x="5625360" y="1433880"/>
            <a:ext cx="3012120" cy="450360"/>
          </a:xfrm>
          <a:prstGeom prst="rect">
            <a:avLst/>
          </a:prstGeom>
          <a:ln>
            <a:noFill/>
          </a:ln>
        </p:spPr>
      </p:pic>
      <p:sp>
        <p:nvSpPr>
          <p:cNvPr id="1227" name="CustomShape 7"/>
          <p:cNvSpPr/>
          <p:nvPr/>
        </p:nvSpPr>
        <p:spPr>
          <a:xfrm>
            <a:off x="8030880" y="1083240"/>
            <a:ext cx="447120" cy="450360"/>
          </a:xfrm>
          <a:prstGeom prst="ellipse">
            <a:avLst/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e0dac8"/>
                </a:solidFill>
                <a:latin typeface="Libre Baskerville"/>
                <a:ea typeface="Libre Baskerville"/>
              </a:rPr>
              <a:t>3</a:t>
            </a:r>
            <a:endParaRPr b="0" lang="pt-PT" sz="1400" spc="-1" strike="noStrike">
              <a:latin typeface="Arial"/>
            </a:endParaRPr>
          </a:p>
        </p:txBody>
      </p:sp>
      <p:pic>
        <p:nvPicPr>
          <p:cNvPr id="1228" name="Google Shape;1384;g21739acdd21_3_655" descr=""/>
          <p:cNvPicPr/>
          <p:nvPr/>
        </p:nvPicPr>
        <p:blipFill>
          <a:blip r:embed="rId2"/>
          <a:srcRect l="0" t="0" r="0" b="19147"/>
          <a:stretch/>
        </p:blipFill>
        <p:spPr>
          <a:xfrm>
            <a:off x="2075400" y="1533960"/>
            <a:ext cx="2745360" cy="3074040"/>
          </a:xfrm>
          <a:prstGeom prst="rect">
            <a:avLst/>
          </a:prstGeom>
          <a:ln>
            <a:noFill/>
          </a:ln>
        </p:spPr>
      </p:pic>
      <p:sp>
        <p:nvSpPr>
          <p:cNvPr id="1229" name="CustomShape 8"/>
          <p:cNvSpPr/>
          <p:nvPr/>
        </p:nvSpPr>
        <p:spPr>
          <a:xfrm>
            <a:off x="4719960" y="3385800"/>
            <a:ext cx="447120" cy="450360"/>
          </a:xfrm>
          <a:prstGeom prst="ellipse">
            <a:avLst/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e0dac8"/>
                </a:solidFill>
                <a:latin typeface="Libre Baskerville"/>
                <a:ea typeface="Libre Baskerville"/>
              </a:rPr>
              <a:t>4</a:t>
            </a:r>
            <a:endParaRPr b="0" lang="pt-PT" sz="1400" spc="-1" strike="noStrike">
              <a:latin typeface="Arial"/>
            </a:endParaRPr>
          </a:p>
        </p:txBody>
      </p:sp>
      <p:pic>
        <p:nvPicPr>
          <p:cNvPr id="1230" name="Google Shape;1386;g21739acdd21_3_655" descr=""/>
          <p:cNvPicPr/>
          <p:nvPr/>
        </p:nvPicPr>
        <p:blipFill>
          <a:blip r:embed="rId3"/>
          <a:stretch/>
        </p:blipFill>
        <p:spPr>
          <a:xfrm rot="1077600">
            <a:off x="3277440" y="3668760"/>
            <a:ext cx="273600" cy="273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TextShape 1"/>
          <p:cNvSpPr txBox="1"/>
          <p:nvPr/>
        </p:nvSpPr>
        <p:spPr>
          <a:xfrm>
            <a:off x="714240" y="647640"/>
            <a:ext cx="3247920" cy="1680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42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About Goodreads</a:t>
            </a:r>
            <a:endParaRPr b="0" lang="pt-PT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7" name="TextShape 2"/>
          <p:cNvSpPr txBox="1"/>
          <p:nvPr/>
        </p:nvSpPr>
        <p:spPr>
          <a:xfrm>
            <a:off x="8739720" y="4857120"/>
            <a:ext cx="576720" cy="1612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3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01</a:t>
            </a:r>
            <a:endParaRPr b="0" lang="pt-PT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8" name="TextShape 3"/>
          <p:cNvSpPr txBox="1"/>
          <p:nvPr/>
        </p:nvSpPr>
        <p:spPr>
          <a:xfrm>
            <a:off x="714240" y="2903400"/>
            <a:ext cx="3247920" cy="6217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marL="457200" indent="-342720">
              <a:lnSpc>
                <a:spcPct val="100000"/>
              </a:lnSpc>
              <a:buClr>
                <a:srgbClr val="7f694c"/>
              </a:buClr>
              <a:buFont typeface="Roboto"/>
              <a:buChar char="●"/>
            </a:pPr>
            <a:r>
              <a:rPr b="1" i="1" lang="en" sz="1600" spc="-1" strike="noStrike">
                <a:solidFill>
                  <a:srgbClr val="7f694c"/>
                </a:solidFill>
                <a:latin typeface="Roboto"/>
                <a:ea typeface="Roboto"/>
              </a:rPr>
              <a:t>What is it?</a:t>
            </a:r>
            <a:endParaRPr b="0" lang="pt-PT" sz="1600" spc="-1" strike="noStrike">
              <a:latin typeface="Arial"/>
            </a:endParaRPr>
          </a:p>
          <a:p>
            <a:pPr marL="114480">
              <a:lnSpc>
                <a:spcPct val="100000"/>
              </a:lnSpc>
              <a:tabLst>
                <a:tab algn="l" pos="0"/>
              </a:tabLst>
            </a:pPr>
            <a:r>
              <a:rPr b="0" i="1" lang="en" sz="1600" spc="-1" strike="noStrike">
                <a:solidFill>
                  <a:srgbClr val="7f694c"/>
                </a:solidFill>
                <a:latin typeface="Roboto"/>
                <a:ea typeface="Roboto"/>
              </a:rPr>
              <a:t>Social media-like platform to discover, track and review books</a:t>
            </a:r>
            <a:endParaRPr b="0" lang="pt-PT" sz="1600" spc="-1" strike="noStrike">
              <a:latin typeface="Arial"/>
            </a:endParaRPr>
          </a:p>
          <a:p>
            <a:pPr marL="114480">
              <a:lnSpc>
                <a:spcPct val="100000"/>
              </a:lnSpc>
              <a:tabLst>
                <a:tab algn="l" pos="0"/>
              </a:tabLst>
            </a:pPr>
            <a:endParaRPr b="0" lang="pt-PT" sz="1600" spc="-1" strike="noStrike"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7f694c"/>
              </a:buClr>
              <a:buFont typeface="Roboto"/>
              <a:buChar char="●"/>
              <a:tabLst>
                <a:tab algn="l" pos="0"/>
              </a:tabLst>
            </a:pPr>
            <a:r>
              <a:rPr b="1" i="1" lang="en" sz="1600" spc="-1" strike="noStrike">
                <a:solidFill>
                  <a:srgbClr val="7f694c"/>
                </a:solidFill>
                <a:latin typeface="Roboto"/>
                <a:ea typeface="Roboto"/>
              </a:rPr>
              <a:t>What’s its target audience?</a:t>
            </a:r>
            <a:endParaRPr b="0" lang="pt-PT" sz="1600" spc="-1" strike="noStrike">
              <a:latin typeface="Arial"/>
            </a:endParaRPr>
          </a:p>
          <a:p>
            <a:pPr marL="114480">
              <a:lnSpc>
                <a:spcPct val="100000"/>
              </a:lnSpc>
              <a:tabLst>
                <a:tab algn="l" pos="0"/>
              </a:tabLst>
            </a:pPr>
            <a:r>
              <a:rPr b="0" i="1" lang="en" sz="1600" spc="-1" strike="noStrike">
                <a:solidFill>
                  <a:srgbClr val="7f694c"/>
                </a:solidFill>
                <a:latin typeface="Roboto"/>
                <a:ea typeface="Roboto"/>
              </a:rPr>
              <a:t>Readers and authors from around the globe</a:t>
            </a:r>
            <a:endParaRPr b="0" lang="pt-PT" sz="1600" spc="-1" strike="noStrike">
              <a:latin typeface="Arial"/>
            </a:endParaRPr>
          </a:p>
        </p:txBody>
      </p:sp>
      <p:sp>
        <p:nvSpPr>
          <p:cNvPr id="579" name="CustomShape 4"/>
          <p:cNvSpPr/>
          <p:nvPr/>
        </p:nvSpPr>
        <p:spPr>
          <a:xfrm>
            <a:off x="4203720" y="2961000"/>
            <a:ext cx="291600" cy="291600"/>
          </a:xfrm>
          <a:custGeom>
            <a:avLst/>
            <a:gdLst/>
            <a:ahLst/>
            <a:rect l="l" t="t" r="r" b="b"/>
            <a:pathLst>
              <a:path w="7994" h="7994">
                <a:moveTo>
                  <a:pt x="3997" y="0"/>
                </a:moveTo>
                <a:cubicBezTo>
                  <a:pt x="3537" y="0"/>
                  <a:pt x="3160" y="377"/>
                  <a:pt x="3160" y="837"/>
                </a:cubicBezTo>
                <a:lnTo>
                  <a:pt x="3160" y="3160"/>
                </a:lnTo>
                <a:lnTo>
                  <a:pt x="858" y="3160"/>
                </a:lnTo>
                <a:cubicBezTo>
                  <a:pt x="377" y="3160"/>
                  <a:pt x="1" y="3536"/>
                  <a:pt x="1" y="3997"/>
                </a:cubicBezTo>
                <a:cubicBezTo>
                  <a:pt x="1" y="4457"/>
                  <a:pt x="377" y="4834"/>
                  <a:pt x="858" y="4834"/>
                </a:cubicBezTo>
                <a:lnTo>
                  <a:pt x="3160" y="4834"/>
                </a:lnTo>
                <a:lnTo>
                  <a:pt x="3160" y="7156"/>
                </a:lnTo>
                <a:cubicBezTo>
                  <a:pt x="3160" y="7617"/>
                  <a:pt x="3537" y="7993"/>
                  <a:pt x="3997" y="7993"/>
                </a:cubicBezTo>
                <a:cubicBezTo>
                  <a:pt x="4457" y="7993"/>
                  <a:pt x="4855" y="7617"/>
                  <a:pt x="4855" y="7156"/>
                </a:cubicBezTo>
                <a:lnTo>
                  <a:pt x="4855" y="4834"/>
                </a:lnTo>
                <a:lnTo>
                  <a:pt x="7156" y="4834"/>
                </a:lnTo>
                <a:cubicBezTo>
                  <a:pt x="7617" y="4834"/>
                  <a:pt x="7993" y="4457"/>
                  <a:pt x="7993" y="3997"/>
                </a:cubicBezTo>
                <a:cubicBezTo>
                  <a:pt x="7993" y="3536"/>
                  <a:pt x="7617" y="3160"/>
                  <a:pt x="7156" y="3160"/>
                </a:cubicBezTo>
                <a:lnTo>
                  <a:pt x="4855" y="3160"/>
                </a:lnTo>
                <a:lnTo>
                  <a:pt x="4855" y="837"/>
                </a:lnTo>
                <a:cubicBezTo>
                  <a:pt x="4855" y="377"/>
                  <a:pt x="4457" y="0"/>
                  <a:pt x="3997" y="0"/>
                </a:cubicBezTo>
                <a:close/>
              </a:path>
            </a:pathLst>
          </a:custGeom>
          <a:solidFill>
            <a:srgbClr val="f4efe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0" name="CustomShape 5"/>
          <p:cNvSpPr/>
          <p:nvPr/>
        </p:nvSpPr>
        <p:spPr>
          <a:xfrm>
            <a:off x="5826600" y="705600"/>
            <a:ext cx="353160" cy="352800"/>
          </a:xfrm>
          <a:custGeom>
            <a:avLst/>
            <a:gdLst/>
            <a:ahLst/>
            <a:rect l="l" t="t" r="r" b="b"/>
            <a:pathLst>
              <a:path w="2931" h="2930">
                <a:moveTo>
                  <a:pt x="1466" y="0"/>
                </a:moveTo>
                <a:cubicBezTo>
                  <a:pt x="1298" y="0"/>
                  <a:pt x="1152" y="147"/>
                  <a:pt x="1152" y="314"/>
                </a:cubicBezTo>
                <a:lnTo>
                  <a:pt x="1152" y="1172"/>
                </a:lnTo>
                <a:lnTo>
                  <a:pt x="315" y="1172"/>
                </a:lnTo>
                <a:cubicBezTo>
                  <a:pt x="147" y="1172"/>
                  <a:pt x="1" y="1298"/>
                  <a:pt x="1" y="1465"/>
                </a:cubicBezTo>
                <a:cubicBezTo>
                  <a:pt x="1" y="1632"/>
                  <a:pt x="147" y="1779"/>
                  <a:pt x="315" y="1779"/>
                </a:cubicBezTo>
                <a:lnTo>
                  <a:pt x="1152" y="1779"/>
                </a:lnTo>
                <a:lnTo>
                  <a:pt x="1152" y="2637"/>
                </a:lnTo>
                <a:cubicBezTo>
                  <a:pt x="1152" y="2804"/>
                  <a:pt x="1298" y="2930"/>
                  <a:pt x="1466" y="2930"/>
                </a:cubicBezTo>
                <a:cubicBezTo>
                  <a:pt x="1633" y="2930"/>
                  <a:pt x="1779" y="2804"/>
                  <a:pt x="1779" y="2637"/>
                </a:cubicBezTo>
                <a:lnTo>
                  <a:pt x="1779" y="1779"/>
                </a:lnTo>
                <a:lnTo>
                  <a:pt x="2616" y="1779"/>
                </a:lnTo>
                <a:cubicBezTo>
                  <a:pt x="2805" y="1779"/>
                  <a:pt x="2930" y="1632"/>
                  <a:pt x="2930" y="1465"/>
                </a:cubicBezTo>
                <a:cubicBezTo>
                  <a:pt x="2930" y="1298"/>
                  <a:pt x="2805" y="1172"/>
                  <a:pt x="2616" y="1172"/>
                </a:cubicBezTo>
                <a:lnTo>
                  <a:pt x="1779" y="1172"/>
                </a:lnTo>
                <a:lnTo>
                  <a:pt x="1779" y="314"/>
                </a:lnTo>
                <a:cubicBezTo>
                  <a:pt x="1779" y="147"/>
                  <a:pt x="1633" y="0"/>
                  <a:pt x="1466" y="0"/>
                </a:cubicBezTo>
                <a:close/>
              </a:path>
            </a:pathLst>
          </a:custGeom>
          <a:solidFill>
            <a:srgbClr val="f4efe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1" name="CustomShape 6"/>
          <p:cNvSpPr/>
          <p:nvPr/>
        </p:nvSpPr>
        <p:spPr>
          <a:xfrm>
            <a:off x="7455960" y="1572480"/>
            <a:ext cx="576720" cy="576720"/>
          </a:xfrm>
          <a:custGeom>
            <a:avLst/>
            <a:gdLst/>
            <a:ahLst/>
            <a:rect l="l" t="t" r="r" b="b"/>
            <a:pathLst>
              <a:path w="4207" h="4207">
                <a:moveTo>
                  <a:pt x="2093" y="1"/>
                </a:moveTo>
                <a:cubicBezTo>
                  <a:pt x="1863" y="1"/>
                  <a:pt x="1654" y="210"/>
                  <a:pt x="1654" y="440"/>
                </a:cubicBezTo>
                <a:lnTo>
                  <a:pt x="1654" y="1675"/>
                </a:lnTo>
                <a:lnTo>
                  <a:pt x="440" y="1675"/>
                </a:lnTo>
                <a:cubicBezTo>
                  <a:pt x="189" y="1675"/>
                  <a:pt x="1" y="1863"/>
                  <a:pt x="1" y="2114"/>
                </a:cubicBezTo>
                <a:cubicBezTo>
                  <a:pt x="1" y="2344"/>
                  <a:pt x="189" y="2553"/>
                  <a:pt x="440" y="2553"/>
                </a:cubicBezTo>
                <a:lnTo>
                  <a:pt x="1654" y="2553"/>
                </a:lnTo>
                <a:lnTo>
                  <a:pt x="1654" y="3767"/>
                </a:lnTo>
                <a:cubicBezTo>
                  <a:pt x="1654" y="4018"/>
                  <a:pt x="1863" y="4206"/>
                  <a:pt x="2093" y="4206"/>
                </a:cubicBezTo>
                <a:cubicBezTo>
                  <a:pt x="2344" y="4206"/>
                  <a:pt x="2533" y="4018"/>
                  <a:pt x="2533" y="3767"/>
                </a:cubicBezTo>
                <a:lnTo>
                  <a:pt x="2533" y="2553"/>
                </a:lnTo>
                <a:lnTo>
                  <a:pt x="3767" y="2553"/>
                </a:lnTo>
                <a:cubicBezTo>
                  <a:pt x="3997" y="2553"/>
                  <a:pt x="4206" y="2344"/>
                  <a:pt x="4206" y="2114"/>
                </a:cubicBezTo>
                <a:cubicBezTo>
                  <a:pt x="4206" y="1863"/>
                  <a:pt x="4018" y="1675"/>
                  <a:pt x="3767" y="1675"/>
                </a:cubicBezTo>
                <a:lnTo>
                  <a:pt x="2533" y="1675"/>
                </a:lnTo>
                <a:lnTo>
                  <a:pt x="2533" y="440"/>
                </a:lnTo>
                <a:cubicBezTo>
                  <a:pt x="2533" y="210"/>
                  <a:pt x="2344" y="1"/>
                  <a:pt x="2093" y="1"/>
                </a:cubicBezTo>
                <a:close/>
              </a:path>
            </a:pathLst>
          </a:custGeom>
          <a:solidFill>
            <a:srgbClr val="f4efe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582" name="Group 7"/>
          <p:cNvGrpSpPr/>
          <p:nvPr/>
        </p:nvGrpSpPr>
        <p:grpSpPr>
          <a:xfrm>
            <a:off x="3774240" y="2025720"/>
            <a:ext cx="5041440" cy="2469600"/>
            <a:chOff x="3774240" y="2025720"/>
            <a:chExt cx="5041440" cy="2469600"/>
          </a:xfrm>
        </p:grpSpPr>
        <p:sp>
          <p:nvSpPr>
            <p:cNvPr id="583" name="CustomShape 8"/>
            <p:cNvSpPr/>
            <p:nvPr/>
          </p:nvSpPr>
          <p:spPr>
            <a:xfrm>
              <a:off x="3774240" y="4056840"/>
              <a:ext cx="5041440" cy="438480"/>
            </a:xfrm>
            <a:custGeom>
              <a:avLst/>
              <a:gdLst/>
              <a:ahLst/>
              <a:rect l="l" t="t" r="r" b="b"/>
              <a:pathLst>
                <a:path w="167821" h="14611">
                  <a:moveTo>
                    <a:pt x="83894" y="0"/>
                  </a:moveTo>
                  <a:cubicBezTo>
                    <a:pt x="37561" y="0"/>
                    <a:pt x="1" y="3269"/>
                    <a:pt x="1" y="7305"/>
                  </a:cubicBezTo>
                  <a:cubicBezTo>
                    <a:pt x="1" y="11342"/>
                    <a:pt x="37561" y="14611"/>
                    <a:pt x="83894" y="14611"/>
                  </a:cubicBezTo>
                  <a:cubicBezTo>
                    <a:pt x="130227" y="14611"/>
                    <a:pt x="167820" y="11342"/>
                    <a:pt x="167820" y="7305"/>
                  </a:cubicBezTo>
                  <a:cubicBezTo>
                    <a:pt x="167820" y="3269"/>
                    <a:pt x="130227" y="0"/>
                    <a:pt x="83894" y="0"/>
                  </a:cubicBezTo>
                  <a:close/>
                </a:path>
              </a:pathLst>
            </a:custGeom>
            <a:solidFill>
              <a:srgbClr val="44373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4" name="CustomShape 9"/>
            <p:cNvSpPr/>
            <p:nvPr/>
          </p:nvSpPr>
          <p:spPr>
            <a:xfrm>
              <a:off x="5491800" y="2866320"/>
              <a:ext cx="141120" cy="173160"/>
            </a:xfrm>
            <a:custGeom>
              <a:avLst/>
              <a:gdLst/>
              <a:ahLst/>
              <a:rect l="l" t="t" r="r" b="b"/>
              <a:pathLst>
                <a:path w="4705" h="5772">
                  <a:moveTo>
                    <a:pt x="2202" y="1"/>
                  </a:moveTo>
                  <a:cubicBezTo>
                    <a:pt x="1969" y="1202"/>
                    <a:pt x="1635" y="2202"/>
                    <a:pt x="468" y="2603"/>
                  </a:cubicBezTo>
                  <a:cubicBezTo>
                    <a:pt x="460" y="2604"/>
                    <a:pt x="451" y="2605"/>
                    <a:pt x="442" y="2605"/>
                  </a:cubicBezTo>
                  <a:cubicBezTo>
                    <a:pt x="344" y="2605"/>
                    <a:pt x="212" y="2511"/>
                    <a:pt x="118" y="2511"/>
                  </a:cubicBezTo>
                  <a:cubicBezTo>
                    <a:pt x="49" y="2511"/>
                    <a:pt x="1" y="2562"/>
                    <a:pt x="1" y="2736"/>
                  </a:cubicBezTo>
                  <a:cubicBezTo>
                    <a:pt x="1" y="2970"/>
                    <a:pt x="134" y="3170"/>
                    <a:pt x="368" y="3270"/>
                  </a:cubicBezTo>
                  <a:cubicBezTo>
                    <a:pt x="901" y="3470"/>
                    <a:pt x="1468" y="3670"/>
                    <a:pt x="1735" y="4271"/>
                  </a:cubicBezTo>
                  <a:cubicBezTo>
                    <a:pt x="2002" y="4671"/>
                    <a:pt x="2102" y="5171"/>
                    <a:pt x="2202" y="5772"/>
                  </a:cubicBezTo>
                  <a:cubicBezTo>
                    <a:pt x="2603" y="4371"/>
                    <a:pt x="3203" y="3303"/>
                    <a:pt x="4704" y="2836"/>
                  </a:cubicBezTo>
                  <a:cubicBezTo>
                    <a:pt x="3503" y="2403"/>
                    <a:pt x="2769" y="1835"/>
                    <a:pt x="2536" y="735"/>
                  </a:cubicBezTo>
                  <a:cubicBezTo>
                    <a:pt x="2436" y="535"/>
                    <a:pt x="2336" y="334"/>
                    <a:pt x="2202" y="1"/>
                  </a:cubicBezTo>
                  <a:close/>
                </a:path>
              </a:pathLst>
            </a:custGeom>
            <a:solidFill>
              <a:srgbClr val="ececf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5" name="CustomShape 10"/>
            <p:cNvSpPr/>
            <p:nvPr/>
          </p:nvSpPr>
          <p:spPr>
            <a:xfrm>
              <a:off x="5367600" y="2421360"/>
              <a:ext cx="144000" cy="159480"/>
            </a:xfrm>
            <a:custGeom>
              <a:avLst/>
              <a:gdLst/>
              <a:ahLst/>
              <a:rect l="l" t="t" r="r" b="b"/>
              <a:pathLst>
                <a:path w="4804" h="5320">
                  <a:moveTo>
                    <a:pt x="2235" y="0"/>
                  </a:moveTo>
                  <a:cubicBezTo>
                    <a:pt x="1835" y="1368"/>
                    <a:pt x="1401" y="2402"/>
                    <a:pt x="0" y="2569"/>
                  </a:cubicBezTo>
                  <a:cubicBezTo>
                    <a:pt x="0" y="2802"/>
                    <a:pt x="134" y="2902"/>
                    <a:pt x="334" y="2969"/>
                  </a:cubicBezTo>
                  <a:cubicBezTo>
                    <a:pt x="1268" y="3269"/>
                    <a:pt x="1802" y="3903"/>
                    <a:pt x="1969" y="4870"/>
                  </a:cubicBezTo>
                  <a:cubicBezTo>
                    <a:pt x="2069" y="5192"/>
                    <a:pt x="2109" y="5319"/>
                    <a:pt x="2190" y="5319"/>
                  </a:cubicBezTo>
                  <a:cubicBezTo>
                    <a:pt x="2244" y="5319"/>
                    <a:pt x="2316" y="5264"/>
                    <a:pt x="2436" y="5171"/>
                  </a:cubicBezTo>
                  <a:cubicBezTo>
                    <a:pt x="2602" y="3936"/>
                    <a:pt x="3370" y="3169"/>
                    <a:pt x="4804" y="2702"/>
                  </a:cubicBezTo>
                  <a:cubicBezTo>
                    <a:pt x="3236" y="2369"/>
                    <a:pt x="2636" y="1368"/>
                    <a:pt x="2235" y="0"/>
                  </a:cubicBezTo>
                  <a:close/>
                </a:path>
              </a:pathLst>
            </a:custGeom>
            <a:solidFill>
              <a:srgbClr val="ececf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6" name="CustomShape 11"/>
            <p:cNvSpPr/>
            <p:nvPr/>
          </p:nvSpPr>
          <p:spPr>
            <a:xfrm>
              <a:off x="5983920" y="2903400"/>
              <a:ext cx="90000" cy="108720"/>
            </a:xfrm>
            <a:custGeom>
              <a:avLst/>
              <a:gdLst/>
              <a:ahLst/>
              <a:rect l="l" t="t" r="r" b="b"/>
              <a:pathLst>
                <a:path w="3003" h="3636">
                  <a:moveTo>
                    <a:pt x="1535" y="0"/>
                  </a:moveTo>
                  <a:cubicBezTo>
                    <a:pt x="1301" y="767"/>
                    <a:pt x="801" y="1268"/>
                    <a:pt x="0" y="1668"/>
                  </a:cubicBezTo>
                  <a:cubicBezTo>
                    <a:pt x="967" y="1935"/>
                    <a:pt x="1301" y="2569"/>
                    <a:pt x="1535" y="3636"/>
                  </a:cubicBezTo>
                  <a:cubicBezTo>
                    <a:pt x="1835" y="2535"/>
                    <a:pt x="2202" y="1901"/>
                    <a:pt x="3002" y="1701"/>
                  </a:cubicBezTo>
                  <a:cubicBezTo>
                    <a:pt x="2435" y="1234"/>
                    <a:pt x="1801" y="834"/>
                    <a:pt x="1535" y="0"/>
                  </a:cubicBezTo>
                  <a:close/>
                </a:path>
              </a:pathLst>
            </a:custGeom>
            <a:solidFill>
              <a:srgbClr val="ececf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7" name="CustomShape 12"/>
            <p:cNvSpPr/>
            <p:nvPr/>
          </p:nvSpPr>
          <p:spPr>
            <a:xfrm>
              <a:off x="6315480" y="3451320"/>
              <a:ext cx="105840" cy="123840"/>
            </a:xfrm>
            <a:custGeom>
              <a:avLst/>
              <a:gdLst/>
              <a:ahLst/>
              <a:rect l="l" t="t" r="r" b="b"/>
              <a:pathLst>
                <a:path w="3537" h="4137">
                  <a:moveTo>
                    <a:pt x="1568" y="0"/>
                  </a:moveTo>
                  <a:cubicBezTo>
                    <a:pt x="1401" y="1068"/>
                    <a:pt x="1034" y="1802"/>
                    <a:pt x="0" y="2002"/>
                  </a:cubicBezTo>
                  <a:cubicBezTo>
                    <a:pt x="267" y="2669"/>
                    <a:pt x="1134" y="2702"/>
                    <a:pt x="1335" y="3436"/>
                  </a:cubicBezTo>
                  <a:cubicBezTo>
                    <a:pt x="1435" y="3603"/>
                    <a:pt x="1535" y="3803"/>
                    <a:pt x="1668" y="4137"/>
                  </a:cubicBezTo>
                  <a:cubicBezTo>
                    <a:pt x="2002" y="3203"/>
                    <a:pt x="2435" y="2502"/>
                    <a:pt x="3536" y="2102"/>
                  </a:cubicBezTo>
                  <a:cubicBezTo>
                    <a:pt x="2302" y="1768"/>
                    <a:pt x="1968" y="901"/>
                    <a:pt x="1568" y="0"/>
                  </a:cubicBezTo>
                  <a:close/>
                </a:path>
              </a:pathLst>
            </a:custGeom>
            <a:solidFill>
              <a:srgbClr val="ececf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8" name="CustomShape 13"/>
            <p:cNvSpPr/>
            <p:nvPr/>
          </p:nvSpPr>
          <p:spPr>
            <a:xfrm>
              <a:off x="6959880" y="3169800"/>
              <a:ext cx="109080" cy="133920"/>
            </a:xfrm>
            <a:custGeom>
              <a:avLst/>
              <a:gdLst/>
              <a:ahLst/>
              <a:rect l="l" t="t" r="r" b="b"/>
              <a:pathLst>
                <a:path w="3637" h="4470">
                  <a:moveTo>
                    <a:pt x="1769" y="0"/>
                  </a:moveTo>
                  <a:cubicBezTo>
                    <a:pt x="1602" y="1168"/>
                    <a:pt x="1135" y="1835"/>
                    <a:pt x="1" y="2168"/>
                  </a:cubicBezTo>
                  <a:cubicBezTo>
                    <a:pt x="1135" y="2535"/>
                    <a:pt x="1569" y="3236"/>
                    <a:pt x="1802" y="4470"/>
                  </a:cubicBezTo>
                  <a:cubicBezTo>
                    <a:pt x="2102" y="3302"/>
                    <a:pt x="2569" y="2569"/>
                    <a:pt x="3637" y="2168"/>
                  </a:cubicBezTo>
                  <a:cubicBezTo>
                    <a:pt x="2569" y="1801"/>
                    <a:pt x="2102" y="1067"/>
                    <a:pt x="1769" y="0"/>
                  </a:cubicBezTo>
                  <a:close/>
                </a:path>
              </a:pathLst>
            </a:custGeom>
            <a:solidFill>
              <a:srgbClr val="ececf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9" name="CustomShape 14"/>
            <p:cNvSpPr/>
            <p:nvPr/>
          </p:nvSpPr>
          <p:spPr>
            <a:xfrm>
              <a:off x="6164280" y="2691000"/>
              <a:ext cx="360" cy="360"/>
            </a:xfrm>
            <a:custGeom>
              <a:avLst/>
              <a:gdLst/>
              <a:ahLst/>
              <a:rect l="l" t="t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d7f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0" name="CustomShape 15"/>
            <p:cNvSpPr/>
            <p:nvPr/>
          </p:nvSpPr>
          <p:spPr>
            <a:xfrm>
              <a:off x="6222240" y="3466440"/>
              <a:ext cx="132840" cy="177120"/>
            </a:xfrm>
            <a:custGeom>
              <a:avLst/>
              <a:gdLst/>
              <a:ahLst/>
              <a:rect l="l" t="t" r="r" b="b"/>
              <a:pathLst>
                <a:path w="4437" h="5905">
                  <a:moveTo>
                    <a:pt x="2402" y="1"/>
                  </a:moveTo>
                  <a:cubicBezTo>
                    <a:pt x="2202" y="1302"/>
                    <a:pt x="1601" y="2336"/>
                    <a:pt x="0" y="2836"/>
                  </a:cubicBezTo>
                  <a:cubicBezTo>
                    <a:pt x="1668" y="3236"/>
                    <a:pt x="2168" y="4304"/>
                    <a:pt x="2435" y="5905"/>
                  </a:cubicBezTo>
                  <a:cubicBezTo>
                    <a:pt x="2735" y="4404"/>
                    <a:pt x="3336" y="3470"/>
                    <a:pt x="4437" y="2936"/>
                  </a:cubicBezTo>
                  <a:cubicBezTo>
                    <a:pt x="4236" y="2202"/>
                    <a:pt x="3369" y="2169"/>
                    <a:pt x="3102" y="1502"/>
                  </a:cubicBezTo>
                  <a:cubicBezTo>
                    <a:pt x="2869" y="1002"/>
                    <a:pt x="2635" y="501"/>
                    <a:pt x="2402" y="1"/>
                  </a:cubicBezTo>
                  <a:close/>
                </a:path>
              </a:pathLst>
            </a:custGeom>
            <a:solidFill>
              <a:srgbClr val="ccd7f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1" name="CustomShape 16"/>
            <p:cNvSpPr/>
            <p:nvPr/>
          </p:nvSpPr>
          <p:spPr>
            <a:xfrm>
              <a:off x="6438960" y="3690720"/>
              <a:ext cx="2106000" cy="498960"/>
            </a:xfrm>
            <a:custGeom>
              <a:avLst/>
              <a:gdLst/>
              <a:ahLst/>
              <a:rect l="l" t="t" r="r" b="b"/>
              <a:pathLst>
                <a:path w="70117" h="16617">
                  <a:moveTo>
                    <a:pt x="22824" y="1"/>
                  </a:moveTo>
                  <a:cubicBezTo>
                    <a:pt x="21576" y="1"/>
                    <a:pt x="20330" y="217"/>
                    <a:pt x="19114" y="404"/>
                  </a:cubicBezTo>
                  <a:cubicBezTo>
                    <a:pt x="13210" y="1238"/>
                    <a:pt x="7706" y="3106"/>
                    <a:pt x="3102" y="7042"/>
                  </a:cubicBezTo>
                  <a:cubicBezTo>
                    <a:pt x="1935" y="8010"/>
                    <a:pt x="667" y="8977"/>
                    <a:pt x="0" y="10445"/>
                  </a:cubicBezTo>
                  <a:cubicBezTo>
                    <a:pt x="34" y="10778"/>
                    <a:pt x="267" y="10945"/>
                    <a:pt x="534" y="11045"/>
                  </a:cubicBezTo>
                  <a:cubicBezTo>
                    <a:pt x="2569" y="12079"/>
                    <a:pt x="3970" y="13714"/>
                    <a:pt x="5071" y="15682"/>
                  </a:cubicBezTo>
                  <a:cubicBezTo>
                    <a:pt x="5237" y="16049"/>
                    <a:pt x="5437" y="16416"/>
                    <a:pt x="5871" y="16516"/>
                  </a:cubicBezTo>
                  <a:cubicBezTo>
                    <a:pt x="6046" y="16543"/>
                    <a:pt x="6220" y="16556"/>
                    <a:pt x="6394" y="16556"/>
                  </a:cubicBezTo>
                  <a:cubicBezTo>
                    <a:pt x="6854" y="16556"/>
                    <a:pt x="7313" y="16470"/>
                    <a:pt x="7772" y="16349"/>
                  </a:cubicBezTo>
                  <a:cubicBezTo>
                    <a:pt x="12609" y="15081"/>
                    <a:pt x="17613" y="14681"/>
                    <a:pt x="22583" y="14548"/>
                  </a:cubicBezTo>
                  <a:cubicBezTo>
                    <a:pt x="22891" y="14542"/>
                    <a:pt x="23199" y="14539"/>
                    <a:pt x="23507" y="14539"/>
                  </a:cubicBezTo>
                  <a:cubicBezTo>
                    <a:pt x="26735" y="14539"/>
                    <a:pt x="29963" y="14843"/>
                    <a:pt x="33191" y="15148"/>
                  </a:cubicBezTo>
                  <a:cubicBezTo>
                    <a:pt x="37694" y="15615"/>
                    <a:pt x="42197" y="16015"/>
                    <a:pt x="46700" y="16416"/>
                  </a:cubicBezTo>
                  <a:cubicBezTo>
                    <a:pt x="47467" y="16416"/>
                    <a:pt x="48235" y="16616"/>
                    <a:pt x="49002" y="16616"/>
                  </a:cubicBezTo>
                  <a:lnTo>
                    <a:pt x="68883" y="16616"/>
                  </a:lnTo>
                  <a:cubicBezTo>
                    <a:pt x="68949" y="16616"/>
                    <a:pt x="69016" y="16616"/>
                    <a:pt x="69083" y="16616"/>
                  </a:cubicBezTo>
                  <a:cubicBezTo>
                    <a:pt x="69448" y="16616"/>
                    <a:pt x="69807" y="16593"/>
                    <a:pt x="70117" y="16282"/>
                  </a:cubicBezTo>
                  <a:cubicBezTo>
                    <a:pt x="70050" y="16015"/>
                    <a:pt x="69984" y="15682"/>
                    <a:pt x="69917" y="15381"/>
                  </a:cubicBezTo>
                  <a:cubicBezTo>
                    <a:pt x="69817" y="14981"/>
                    <a:pt x="69717" y="14614"/>
                    <a:pt x="69583" y="14214"/>
                  </a:cubicBezTo>
                  <a:cubicBezTo>
                    <a:pt x="69362" y="14317"/>
                    <a:pt x="69133" y="14349"/>
                    <a:pt x="68904" y="14349"/>
                  </a:cubicBezTo>
                  <a:cubicBezTo>
                    <a:pt x="68616" y="14349"/>
                    <a:pt x="68327" y="14299"/>
                    <a:pt x="68049" y="14281"/>
                  </a:cubicBezTo>
                  <a:lnTo>
                    <a:pt x="68583" y="14281"/>
                  </a:lnTo>
                  <a:cubicBezTo>
                    <a:pt x="68694" y="14292"/>
                    <a:pt x="68805" y="14303"/>
                    <a:pt x="68915" y="14303"/>
                  </a:cubicBezTo>
                  <a:cubicBezTo>
                    <a:pt x="69135" y="14303"/>
                    <a:pt x="69350" y="14258"/>
                    <a:pt x="69550" y="14081"/>
                  </a:cubicBezTo>
                  <a:cubicBezTo>
                    <a:pt x="69150" y="13280"/>
                    <a:pt x="68716" y="12479"/>
                    <a:pt x="68449" y="11612"/>
                  </a:cubicBezTo>
                  <a:cubicBezTo>
                    <a:pt x="68015" y="10211"/>
                    <a:pt x="66681" y="9411"/>
                    <a:pt x="66147" y="8076"/>
                  </a:cubicBezTo>
                  <a:cubicBezTo>
                    <a:pt x="65814" y="7242"/>
                    <a:pt x="65447" y="6408"/>
                    <a:pt x="64713" y="5841"/>
                  </a:cubicBezTo>
                  <a:cubicBezTo>
                    <a:pt x="64380" y="5574"/>
                    <a:pt x="64013" y="5474"/>
                    <a:pt x="63579" y="5408"/>
                  </a:cubicBezTo>
                  <a:cubicBezTo>
                    <a:pt x="58942" y="4907"/>
                    <a:pt x="54339" y="4007"/>
                    <a:pt x="49736" y="3206"/>
                  </a:cubicBezTo>
                  <a:cubicBezTo>
                    <a:pt x="47201" y="2772"/>
                    <a:pt x="44699" y="2205"/>
                    <a:pt x="42164" y="1705"/>
                  </a:cubicBezTo>
                  <a:cubicBezTo>
                    <a:pt x="37060" y="738"/>
                    <a:pt x="31956" y="4"/>
                    <a:pt x="26753" y="4"/>
                  </a:cubicBezTo>
                  <a:lnTo>
                    <a:pt x="23083" y="4"/>
                  </a:lnTo>
                  <a:cubicBezTo>
                    <a:pt x="22997" y="2"/>
                    <a:pt x="22910" y="1"/>
                    <a:pt x="22824" y="1"/>
                  </a:cubicBezTo>
                  <a:close/>
                </a:path>
              </a:pathLst>
            </a:custGeom>
            <a:solidFill>
              <a:srgbClr val="cdb29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2" name="CustomShape 17"/>
            <p:cNvSpPr/>
            <p:nvPr/>
          </p:nvSpPr>
          <p:spPr>
            <a:xfrm>
              <a:off x="4149000" y="3639240"/>
              <a:ext cx="2200320" cy="551160"/>
            </a:xfrm>
            <a:custGeom>
              <a:avLst/>
              <a:gdLst/>
              <a:ahLst/>
              <a:rect l="l" t="t" r="r" b="b"/>
              <a:pathLst>
                <a:path w="73253" h="18353">
                  <a:moveTo>
                    <a:pt x="49783" y="1"/>
                  </a:moveTo>
                  <a:cubicBezTo>
                    <a:pt x="46677" y="1"/>
                    <a:pt x="43592" y="294"/>
                    <a:pt x="40529" y="694"/>
                  </a:cubicBezTo>
                  <a:cubicBezTo>
                    <a:pt x="33658" y="1628"/>
                    <a:pt x="26953" y="3296"/>
                    <a:pt x="20215" y="4697"/>
                  </a:cubicBezTo>
                  <a:cubicBezTo>
                    <a:pt x="15845" y="5597"/>
                    <a:pt x="11475" y="6364"/>
                    <a:pt x="7105" y="7098"/>
                  </a:cubicBezTo>
                  <a:cubicBezTo>
                    <a:pt x="6505" y="7165"/>
                    <a:pt x="5938" y="7232"/>
                    <a:pt x="5404" y="7565"/>
                  </a:cubicBezTo>
                  <a:cubicBezTo>
                    <a:pt x="4904" y="7966"/>
                    <a:pt x="4770" y="8599"/>
                    <a:pt x="4437" y="9133"/>
                  </a:cubicBezTo>
                  <a:cubicBezTo>
                    <a:pt x="3970" y="9934"/>
                    <a:pt x="3669" y="11034"/>
                    <a:pt x="2969" y="11535"/>
                  </a:cubicBezTo>
                  <a:cubicBezTo>
                    <a:pt x="2168" y="12135"/>
                    <a:pt x="1902" y="12836"/>
                    <a:pt x="1635" y="13636"/>
                  </a:cubicBezTo>
                  <a:cubicBezTo>
                    <a:pt x="1234" y="14737"/>
                    <a:pt x="801" y="15838"/>
                    <a:pt x="400" y="16939"/>
                  </a:cubicBezTo>
                  <a:cubicBezTo>
                    <a:pt x="512" y="17050"/>
                    <a:pt x="646" y="17093"/>
                    <a:pt x="788" y="17108"/>
                  </a:cubicBezTo>
                  <a:lnTo>
                    <a:pt x="788" y="17108"/>
                  </a:lnTo>
                  <a:cubicBezTo>
                    <a:pt x="583" y="17116"/>
                    <a:pt x="381" y="17150"/>
                    <a:pt x="200" y="17306"/>
                  </a:cubicBezTo>
                  <a:cubicBezTo>
                    <a:pt x="134" y="17539"/>
                    <a:pt x="67" y="17806"/>
                    <a:pt x="0" y="18039"/>
                  </a:cubicBezTo>
                  <a:cubicBezTo>
                    <a:pt x="289" y="18306"/>
                    <a:pt x="638" y="18351"/>
                    <a:pt x="986" y="18351"/>
                  </a:cubicBezTo>
                  <a:cubicBezTo>
                    <a:pt x="1160" y="18351"/>
                    <a:pt x="1334" y="18340"/>
                    <a:pt x="1501" y="18340"/>
                  </a:cubicBezTo>
                  <a:cubicBezTo>
                    <a:pt x="2225" y="18330"/>
                    <a:pt x="2949" y="18327"/>
                    <a:pt x="3672" y="18327"/>
                  </a:cubicBezTo>
                  <a:cubicBezTo>
                    <a:pt x="5650" y="18327"/>
                    <a:pt x="7627" y="18353"/>
                    <a:pt x="9604" y="18353"/>
                  </a:cubicBezTo>
                  <a:cubicBezTo>
                    <a:pt x="12040" y="18353"/>
                    <a:pt x="14476" y="18314"/>
                    <a:pt x="16912" y="18140"/>
                  </a:cubicBezTo>
                  <a:cubicBezTo>
                    <a:pt x="19748" y="17906"/>
                    <a:pt x="22616" y="17773"/>
                    <a:pt x="25452" y="17606"/>
                  </a:cubicBezTo>
                  <a:cubicBezTo>
                    <a:pt x="28454" y="17406"/>
                    <a:pt x="31456" y="17172"/>
                    <a:pt x="34458" y="16972"/>
                  </a:cubicBezTo>
                  <a:cubicBezTo>
                    <a:pt x="38594" y="16672"/>
                    <a:pt x="42731" y="16405"/>
                    <a:pt x="46900" y="16272"/>
                  </a:cubicBezTo>
                  <a:cubicBezTo>
                    <a:pt x="47176" y="16264"/>
                    <a:pt x="47453" y="16261"/>
                    <a:pt x="47729" y="16261"/>
                  </a:cubicBezTo>
                  <a:cubicBezTo>
                    <a:pt x="50021" y="16261"/>
                    <a:pt x="52313" y="16490"/>
                    <a:pt x="54606" y="16638"/>
                  </a:cubicBezTo>
                  <a:cubicBezTo>
                    <a:pt x="57408" y="16839"/>
                    <a:pt x="60176" y="17206"/>
                    <a:pt x="62845" y="18073"/>
                  </a:cubicBezTo>
                  <a:cubicBezTo>
                    <a:pt x="63054" y="18119"/>
                    <a:pt x="63279" y="18182"/>
                    <a:pt x="63498" y="18182"/>
                  </a:cubicBezTo>
                  <a:cubicBezTo>
                    <a:pt x="63594" y="18182"/>
                    <a:pt x="63688" y="18170"/>
                    <a:pt x="63779" y="18140"/>
                  </a:cubicBezTo>
                  <a:cubicBezTo>
                    <a:pt x="64213" y="17973"/>
                    <a:pt x="64346" y="17572"/>
                    <a:pt x="64513" y="17206"/>
                  </a:cubicBezTo>
                  <a:cubicBezTo>
                    <a:pt x="66081" y="14203"/>
                    <a:pt x="68516" y="12469"/>
                    <a:pt x="71918" y="12102"/>
                  </a:cubicBezTo>
                  <a:cubicBezTo>
                    <a:pt x="72385" y="12069"/>
                    <a:pt x="72919" y="12102"/>
                    <a:pt x="73252" y="11568"/>
                  </a:cubicBezTo>
                  <a:cubicBezTo>
                    <a:pt x="73252" y="11135"/>
                    <a:pt x="73019" y="10734"/>
                    <a:pt x="72819" y="10367"/>
                  </a:cubicBezTo>
                  <a:cubicBezTo>
                    <a:pt x="70884" y="6831"/>
                    <a:pt x="67982" y="4330"/>
                    <a:pt x="64379" y="2595"/>
                  </a:cubicBezTo>
                  <a:cubicBezTo>
                    <a:pt x="60510" y="760"/>
                    <a:pt x="56340" y="327"/>
                    <a:pt x="52137" y="60"/>
                  </a:cubicBezTo>
                  <a:cubicBezTo>
                    <a:pt x="51351" y="20"/>
                    <a:pt x="50566" y="1"/>
                    <a:pt x="49783" y="1"/>
                  </a:cubicBezTo>
                  <a:close/>
                </a:path>
              </a:pathLst>
            </a:custGeom>
            <a:solidFill>
              <a:srgbClr val="cdb29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3" name="CustomShape 18"/>
            <p:cNvSpPr/>
            <p:nvPr/>
          </p:nvSpPr>
          <p:spPr>
            <a:xfrm>
              <a:off x="7308720" y="2723040"/>
              <a:ext cx="603000" cy="325800"/>
            </a:xfrm>
            <a:custGeom>
              <a:avLst/>
              <a:gdLst/>
              <a:ahLst/>
              <a:rect l="l" t="t" r="r" b="b"/>
              <a:pathLst>
                <a:path w="20082" h="10858">
                  <a:moveTo>
                    <a:pt x="20081" y="1"/>
                  </a:moveTo>
                  <a:lnTo>
                    <a:pt x="20081" y="1"/>
                  </a:lnTo>
                  <a:cubicBezTo>
                    <a:pt x="18980" y="401"/>
                    <a:pt x="18013" y="768"/>
                    <a:pt x="17079" y="1135"/>
                  </a:cubicBezTo>
                  <a:cubicBezTo>
                    <a:pt x="14511" y="2369"/>
                    <a:pt x="11942" y="3570"/>
                    <a:pt x="9407" y="4871"/>
                  </a:cubicBezTo>
                  <a:cubicBezTo>
                    <a:pt x="6438" y="6372"/>
                    <a:pt x="3569" y="7973"/>
                    <a:pt x="834" y="9908"/>
                  </a:cubicBezTo>
                  <a:cubicBezTo>
                    <a:pt x="701" y="10308"/>
                    <a:pt x="0" y="10241"/>
                    <a:pt x="100" y="10842"/>
                  </a:cubicBezTo>
                  <a:cubicBezTo>
                    <a:pt x="148" y="10852"/>
                    <a:pt x="194" y="10857"/>
                    <a:pt x="239" y="10857"/>
                  </a:cubicBezTo>
                  <a:cubicBezTo>
                    <a:pt x="476" y="10857"/>
                    <a:pt x="677" y="10726"/>
                    <a:pt x="901" y="10642"/>
                  </a:cubicBezTo>
                  <a:cubicBezTo>
                    <a:pt x="3336" y="9808"/>
                    <a:pt x="5804" y="9107"/>
                    <a:pt x="8306" y="8507"/>
                  </a:cubicBezTo>
                  <a:cubicBezTo>
                    <a:pt x="11242" y="7806"/>
                    <a:pt x="14177" y="7206"/>
                    <a:pt x="17112" y="6706"/>
                  </a:cubicBezTo>
                  <a:cubicBezTo>
                    <a:pt x="17546" y="6605"/>
                    <a:pt x="18180" y="6772"/>
                    <a:pt x="18380" y="6105"/>
                  </a:cubicBezTo>
                  <a:cubicBezTo>
                    <a:pt x="18914" y="4104"/>
                    <a:pt x="19481" y="2136"/>
                    <a:pt x="20081" y="1"/>
                  </a:cubicBezTo>
                  <a:close/>
                </a:path>
              </a:pathLst>
            </a:custGeom>
            <a:solidFill>
              <a:srgbClr val="bea38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4" name="CustomShape 19"/>
            <p:cNvSpPr/>
            <p:nvPr/>
          </p:nvSpPr>
          <p:spPr>
            <a:xfrm>
              <a:off x="7272720" y="3020400"/>
              <a:ext cx="62640" cy="44640"/>
            </a:xfrm>
            <a:custGeom>
              <a:avLst/>
              <a:gdLst/>
              <a:ahLst/>
              <a:rect l="l" t="t" r="r" b="b"/>
              <a:pathLst>
                <a:path w="2102" h="1502">
                  <a:moveTo>
                    <a:pt x="2035" y="1"/>
                  </a:moveTo>
                  <a:lnTo>
                    <a:pt x="2035" y="1"/>
                  </a:lnTo>
                  <a:cubicBezTo>
                    <a:pt x="1335" y="434"/>
                    <a:pt x="534" y="801"/>
                    <a:pt x="0" y="1502"/>
                  </a:cubicBezTo>
                  <a:cubicBezTo>
                    <a:pt x="467" y="1402"/>
                    <a:pt x="868" y="1168"/>
                    <a:pt x="1301" y="935"/>
                  </a:cubicBezTo>
                  <a:cubicBezTo>
                    <a:pt x="1335" y="434"/>
                    <a:pt x="2102" y="535"/>
                    <a:pt x="2035" y="1"/>
                  </a:cubicBezTo>
                  <a:close/>
                </a:path>
              </a:pathLst>
            </a:custGeom>
            <a:solidFill>
              <a:srgbClr val="9280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5" name="CustomShape 20"/>
            <p:cNvSpPr/>
            <p:nvPr/>
          </p:nvSpPr>
          <p:spPr>
            <a:xfrm>
              <a:off x="6576120" y="4170960"/>
              <a:ext cx="2013840" cy="91440"/>
            </a:xfrm>
            <a:custGeom>
              <a:avLst/>
              <a:gdLst/>
              <a:ahLst/>
              <a:rect l="l" t="t" r="r" b="b"/>
              <a:pathLst>
                <a:path w="67049" h="3060">
                  <a:moveTo>
                    <a:pt x="16332" y="1"/>
                  </a:moveTo>
                  <a:cubicBezTo>
                    <a:pt x="11897" y="1"/>
                    <a:pt x="7464" y="37"/>
                    <a:pt x="3036" y="173"/>
                  </a:cubicBezTo>
                  <a:cubicBezTo>
                    <a:pt x="2402" y="373"/>
                    <a:pt x="1768" y="339"/>
                    <a:pt x="1134" y="373"/>
                  </a:cubicBezTo>
                  <a:cubicBezTo>
                    <a:pt x="934" y="606"/>
                    <a:pt x="1034" y="840"/>
                    <a:pt x="1101" y="1073"/>
                  </a:cubicBezTo>
                  <a:cubicBezTo>
                    <a:pt x="1199" y="1489"/>
                    <a:pt x="1207" y="1815"/>
                    <a:pt x="902" y="1815"/>
                  </a:cubicBezTo>
                  <a:cubicBezTo>
                    <a:pt x="791" y="1815"/>
                    <a:pt x="639" y="1772"/>
                    <a:pt x="434" y="1674"/>
                  </a:cubicBezTo>
                  <a:cubicBezTo>
                    <a:pt x="369" y="1637"/>
                    <a:pt x="314" y="1620"/>
                    <a:pt x="268" y="1620"/>
                  </a:cubicBezTo>
                  <a:cubicBezTo>
                    <a:pt x="150" y="1620"/>
                    <a:pt x="91" y="1730"/>
                    <a:pt x="67" y="1874"/>
                  </a:cubicBezTo>
                  <a:cubicBezTo>
                    <a:pt x="0" y="2641"/>
                    <a:pt x="534" y="2841"/>
                    <a:pt x="1101" y="2941"/>
                  </a:cubicBezTo>
                  <a:cubicBezTo>
                    <a:pt x="1494" y="3016"/>
                    <a:pt x="1888" y="3060"/>
                    <a:pt x="2287" y="3060"/>
                  </a:cubicBezTo>
                  <a:cubicBezTo>
                    <a:pt x="2599" y="3060"/>
                    <a:pt x="2914" y="3033"/>
                    <a:pt x="3236" y="2975"/>
                  </a:cubicBezTo>
                  <a:cubicBezTo>
                    <a:pt x="3412" y="2816"/>
                    <a:pt x="3617" y="2778"/>
                    <a:pt x="3825" y="2778"/>
                  </a:cubicBezTo>
                  <a:cubicBezTo>
                    <a:pt x="4010" y="2778"/>
                    <a:pt x="4197" y="2808"/>
                    <a:pt x="4370" y="2808"/>
                  </a:cubicBezTo>
                  <a:lnTo>
                    <a:pt x="65380" y="2808"/>
                  </a:lnTo>
                  <a:cubicBezTo>
                    <a:pt x="66414" y="2808"/>
                    <a:pt x="66948" y="2408"/>
                    <a:pt x="67015" y="1674"/>
                  </a:cubicBezTo>
                  <a:cubicBezTo>
                    <a:pt x="67048" y="940"/>
                    <a:pt x="66548" y="473"/>
                    <a:pt x="65547" y="339"/>
                  </a:cubicBezTo>
                  <a:cubicBezTo>
                    <a:pt x="65013" y="339"/>
                    <a:pt x="64480" y="373"/>
                    <a:pt x="63979" y="373"/>
                  </a:cubicBezTo>
                  <a:cubicBezTo>
                    <a:pt x="62650" y="355"/>
                    <a:pt x="61323" y="349"/>
                    <a:pt x="59996" y="349"/>
                  </a:cubicBezTo>
                  <a:cubicBezTo>
                    <a:pt x="57275" y="349"/>
                    <a:pt x="54558" y="374"/>
                    <a:pt x="51840" y="374"/>
                  </a:cubicBezTo>
                  <a:cubicBezTo>
                    <a:pt x="48562" y="374"/>
                    <a:pt x="45283" y="337"/>
                    <a:pt x="41997" y="173"/>
                  </a:cubicBezTo>
                  <a:cubicBezTo>
                    <a:pt x="41776" y="246"/>
                    <a:pt x="41534" y="269"/>
                    <a:pt x="41294" y="269"/>
                  </a:cubicBezTo>
                  <a:cubicBezTo>
                    <a:pt x="41101" y="269"/>
                    <a:pt x="40908" y="254"/>
                    <a:pt x="40729" y="239"/>
                  </a:cubicBezTo>
                  <a:cubicBezTo>
                    <a:pt x="39095" y="106"/>
                    <a:pt x="37427" y="39"/>
                    <a:pt x="35792" y="39"/>
                  </a:cubicBezTo>
                  <a:cubicBezTo>
                    <a:pt x="34481" y="47"/>
                    <a:pt x="33169" y="50"/>
                    <a:pt x="31856" y="50"/>
                  </a:cubicBezTo>
                  <a:cubicBezTo>
                    <a:pt x="26685" y="50"/>
                    <a:pt x="21508" y="1"/>
                    <a:pt x="16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6" name="CustomShape 21"/>
            <p:cNvSpPr/>
            <p:nvPr/>
          </p:nvSpPr>
          <p:spPr>
            <a:xfrm>
              <a:off x="4104000" y="4170960"/>
              <a:ext cx="2022120" cy="95040"/>
            </a:xfrm>
            <a:custGeom>
              <a:avLst/>
              <a:gdLst/>
              <a:ahLst/>
              <a:rect l="l" t="t" r="r" b="b"/>
              <a:pathLst>
                <a:path w="67315" h="3170">
                  <a:moveTo>
                    <a:pt x="62178" y="1"/>
                  </a:moveTo>
                  <a:cubicBezTo>
                    <a:pt x="50403" y="34"/>
                    <a:pt x="38628" y="34"/>
                    <a:pt x="26853" y="34"/>
                  </a:cubicBezTo>
                  <a:cubicBezTo>
                    <a:pt x="25518" y="34"/>
                    <a:pt x="24184" y="101"/>
                    <a:pt x="22850" y="101"/>
                  </a:cubicBezTo>
                  <a:cubicBezTo>
                    <a:pt x="21837" y="125"/>
                    <a:pt x="20807" y="248"/>
                    <a:pt x="19785" y="248"/>
                  </a:cubicBezTo>
                  <a:cubicBezTo>
                    <a:pt x="19359" y="248"/>
                    <a:pt x="18935" y="227"/>
                    <a:pt x="18513" y="168"/>
                  </a:cubicBezTo>
                  <a:cubicBezTo>
                    <a:pt x="18157" y="168"/>
                    <a:pt x="17802" y="153"/>
                    <a:pt x="17446" y="153"/>
                  </a:cubicBezTo>
                  <a:cubicBezTo>
                    <a:pt x="17268" y="153"/>
                    <a:pt x="17090" y="157"/>
                    <a:pt x="16912" y="168"/>
                  </a:cubicBezTo>
                  <a:cubicBezTo>
                    <a:pt x="14574" y="335"/>
                    <a:pt x="12235" y="377"/>
                    <a:pt x="9897" y="377"/>
                  </a:cubicBezTo>
                  <a:cubicBezTo>
                    <a:pt x="7461" y="377"/>
                    <a:pt x="5025" y="331"/>
                    <a:pt x="2589" y="331"/>
                  </a:cubicBezTo>
                  <a:cubicBezTo>
                    <a:pt x="2226" y="331"/>
                    <a:pt x="1864" y="332"/>
                    <a:pt x="1501" y="334"/>
                  </a:cubicBezTo>
                  <a:cubicBezTo>
                    <a:pt x="901" y="368"/>
                    <a:pt x="400" y="535"/>
                    <a:pt x="167" y="1168"/>
                  </a:cubicBezTo>
                  <a:cubicBezTo>
                    <a:pt x="0" y="1635"/>
                    <a:pt x="100" y="2036"/>
                    <a:pt x="400" y="2403"/>
                  </a:cubicBezTo>
                  <a:cubicBezTo>
                    <a:pt x="718" y="2778"/>
                    <a:pt x="1137" y="2804"/>
                    <a:pt x="1568" y="2804"/>
                  </a:cubicBezTo>
                  <a:cubicBezTo>
                    <a:pt x="1635" y="2804"/>
                    <a:pt x="1701" y="2803"/>
                    <a:pt x="1768" y="2803"/>
                  </a:cubicBezTo>
                  <a:lnTo>
                    <a:pt x="61944" y="2803"/>
                  </a:lnTo>
                  <a:cubicBezTo>
                    <a:pt x="62111" y="2803"/>
                    <a:pt x="62283" y="2778"/>
                    <a:pt x="62444" y="2778"/>
                  </a:cubicBezTo>
                  <a:cubicBezTo>
                    <a:pt x="62703" y="2778"/>
                    <a:pt x="62935" y="2841"/>
                    <a:pt x="63078" y="3170"/>
                  </a:cubicBezTo>
                  <a:cubicBezTo>
                    <a:pt x="63586" y="3038"/>
                    <a:pt x="64105" y="3023"/>
                    <a:pt x="64622" y="3023"/>
                  </a:cubicBezTo>
                  <a:cubicBezTo>
                    <a:pt x="64774" y="3023"/>
                    <a:pt x="64927" y="3024"/>
                    <a:pt x="65079" y="3024"/>
                  </a:cubicBezTo>
                  <a:cubicBezTo>
                    <a:pt x="65325" y="3024"/>
                    <a:pt x="65571" y="3021"/>
                    <a:pt x="65814" y="3003"/>
                  </a:cubicBezTo>
                  <a:cubicBezTo>
                    <a:pt x="66481" y="2936"/>
                    <a:pt x="66915" y="2603"/>
                    <a:pt x="67148" y="1969"/>
                  </a:cubicBezTo>
                  <a:cubicBezTo>
                    <a:pt x="67315" y="1469"/>
                    <a:pt x="67181" y="1002"/>
                    <a:pt x="66681" y="701"/>
                  </a:cubicBezTo>
                  <a:cubicBezTo>
                    <a:pt x="66617" y="683"/>
                    <a:pt x="66561" y="675"/>
                    <a:pt x="66512" y="675"/>
                  </a:cubicBezTo>
                  <a:cubicBezTo>
                    <a:pt x="66202" y="675"/>
                    <a:pt x="66158" y="1005"/>
                    <a:pt x="66014" y="1235"/>
                  </a:cubicBezTo>
                  <a:cubicBezTo>
                    <a:pt x="65900" y="1434"/>
                    <a:pt x="65835" y="1731"/>
                    <a:pt x="65590" y="1731"/>
                  </a:cubicBezTo>
                  <a:cubicBezTo>
                    <a:pt x="65548" y="1731"/>
                    <a:pt x="65501" y="1722"/>
                    <a:pt x="65447" y="1702"/>
                  </a:cubicBezTo>
                  <a:cubicBezTo>
                    <a:pt x="65113" y="1569"/>
                    <a:pt x="65280" y="1235"/>
                    <a:pt x="65313" y="968"/>
                  </a:cubicBezTo>
                  <a:cubicBezTo>
                    <a:pt x="65347" y="768"/>
                    <a:pt x="65447" y="568"/>
                    <a:pt x="65280" y="368"/>
                  </a:cubicBezTo>
                  <a:cubicBezTo>
                    <a:pt x="65047" y="301"/>
                    <a:pt x="64813" y="234"/>
                    <a:pt x="64580" y="168"/>
                  </a:cubicBezTo>
                  <a:cubicBezTo>
                    <a:pt x="64453" y="183"/>
                    <a:pt x="64328" y="190"/>
                    <a:pt x="64202" y="190"/>
                  </a:cubicBezTo>
                  <a:cubicBezTo>
                    <a:pt x="63535" y="190"/>
                    <a:pt x="62880" y="1"/>
                    <a:pt x="621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7" name="CustomShape 22"/>
            <p:cNvSpPr/>
            <p:nvPr/>
          </p:nvSpPr>
          <p:spPr>
            <a:xfrm>
              <a:off x="6054120" y="3991680"/>
              <a:ext cx="568800" cy="244080"/>
            </a:xfrm>
            <a:custGeom>
              <a:avLst/>
              <a:gdLst/>
              <a:ahLst/>
              <a:rect l="l" t="t" r="r" b="b"/>
              <a:pathLst>
                <a:path w="18947" h="8137">
                  <a:moveTo>
                    <a:pt x="9707" y="1"/>
                  </a:moveTo>
                  <a:cubicBezTo>
                    <a:pt x="8173" y="101"/>
                    <a:pt x="6638" y="335"/>
                    <a:pt x="5204" y="1002"/>
                  </a:cubicBezTo>
                  <a:cubicBezTo>
                    <a:pt x="2902" y="2136"/>
                    <a:pt x="1434" y="4037"/>
                    <a:pt x="367" y="6339"/>
                  </a:cubicBezTo>
                  <a:cubicBezTo>
                    <a:pt x="267" y="6639"/>
                    <a:pt x="167" y="6906"/>
                    <a:pt x="100" y="7206"/>
                  </a:cubicBezTo>
                  <a:cubicBezTo>
                    <a:pt x="0" y="7573"/>
                    <a:pt x="67" y="7907"/>
                    <a:pt x="434" y="8073"/>
                  </a:cubicBezTo>
                  <a:cubicBezTo>
                    <a:pt x="508" y="8104"/>
                    <a:pt x="575" y="8118"/>
                    <a:pt x="636" y="8118"/>
                  </a:cubicBezTo>
                  <a:cubicBezTo>
                    <a:pt x="906" y="8118"/>
                    <a:pt x="1059" y="7851"/>
                    <a:pt x="1168" y="7606"/>
                  </a:cubicBezTo>
                  <a:cubicBezTo>
                    <a:pt x="1301" y="7306"/>
                    <a:pt x="1434" y="6973"/>
                    <a:pt x="1568" y="6672"/>
                  </a:cubicBezTo>
                  <a:cubicBezTo>
                    <a:pt x="2949" y="3126"/>
                    <a:pt x="6043" y="1184"/>
                    <a:pt x="9442" y="1184"/>
                  </a:cubicBezTo>
                  <a:cubicBezTo>
                    <a:pt x="10231" y="1184"/>
                    <a:pt x="11037" y="1288"/>
                    <a:pt x="11842" y="1502"/>
                  </a:cubicBezTo>
                  <a:cubicBezTo>
                    <a:pt x="14911" y="2303"/>
                    <a:pt x="16612" y="4671"/>
                    <a:pt x="17613" y="7573"/>
                  </a:cubicBezTo>
                  <a:cubicBezTo>
                    <a:pt x="17793" y="7805"/>
                    <a:pt x="17934" y="8137"/>
                    <a:pt x="18219" y="8137"/>
                  </a:cubicBezTo>
                  <a:cubicBezTo>
                    <a:pt x="18303" y="8137"/>
                    <a:pt x="18400" y="8108"/>
                    <a:pt x="18513" y="8040"/>
                  </a:cubicBezTo>
                  <a:cubicBezTo>
                    <a:pt x="18947" y="7773"/>
                    <a:pt x="18847" y="7340"/>
                    <a:pt x="18680" y="6973"/>
                  </a:cubicBezTo>
                  <a:cubicBezTo>
                    <a:pt x="18613" y="6772"/>
                    <a:pt x="18580" y="6572"/>
                    <a:pt x="18513" y="6372"/>
                  </a:cubicBezTo>
                  <a:cubicBezTo>
                    <a:pt x="17246" y="3870"/>
                    <a:pt x="15578" y="1736"/>
                    <a:pt x="12943" y="568"/>
                  </a:cubicBezTo>
                  <a:cubicBezTo>
                    <a:pt x="12809" y="535"/>
                    <a:pt x="12676" y="501"/>
                    <a:pt x="12542" y="501"/>
                  </a:cubicBezTo>
                  <a:cubicBezTo>
                    <a:pt x="12242" y="401"/>
                    <a:pt x="11942" y="301"/>
                    <a:pt x="11642" y="201"/>
                  </a:cubicBezTo>
                  <a:cubicBezTo>
                    <a:pt x="11275" y="201"/>
                    <a:pt x="10875" y="168"/>
                    <a:pt x="10508" y="134"/>
                  </a:cubicBezTo>
                  <a:cubicBezTo>
                    <a:pt x="10369" y="134"/>
                    <a:pt x="10238" y="156"/>
                    <a:pt x="10113" y="156"/>
                  </a:cubicBezTo>
                  <a:cubicBezTo>
                    <a:pt x="9968" y="156"/>
                    <a:pt x="9833" y="127"/>
                    <a:pt x="97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8" name="CustomShape 23"/>
            <p:cNvSpPr/>
            <p:nvPr/>
          </p:nvSpPr>
          <p:spPr>
            <a:xfrm>
              <a:off x="7126200" y="3692160"/>
              <a:ext cx="118080" cy="5760"/>
            </a:xfrm>
            <a:custGeom>
              <a:avLst/>
              <a:gdLst/>
              <a:ahLst/>
              <a:rect l="l" t="t" r="r" b="b"/>
              <a:pathLst>
                <a:path w="3937" h="201">
                  <a:moveTo>
                    <a:pt x="1981" y="0"/>
                  </a:moveTo>
                  <a:cubicBezTo>
                    <a:pt x="1326" y="0"/>
                    <a:pt x="667" y="67"/>
                    <a:pt x="0" y="200"/>
                  </a:cubicBezTo>
                  <a:lnTo>
                    <a:pt x="3936" y="200"/>
                  </a:lnTo>
                  <a:cubicBezTo>
                    <a:pt x="3286" y="67"/>
                    <a:pt x="2635" y="0"/>
                    <a:pt x="1981" y="0"/>
                  </a:cubicBezTo>
                  <a:close/>
                </a:path>
              </a:pathLst>
            </a:custGeom>
            <a:solidFill>
              <a:srgbClr val="cac8b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9" name="CustomShape 24"/>
            <p:cNvSpPr/>
            <p:nvPr/>
          </p:nvSpPr>
          <p:spPr>
            <a:xfrm>
              <a:off x="5686200" y="3741120"/>
              <a:ext cx="303480" cy="387720"/>
            </a:xfrm>
            <a:custGeom>
              <a:avLst/>
              <a:gdLst/>
              <a:ahLst/>
              <a:rect l="l" t="t" r="r" b="b"/>
              <a:pathLst>
                <a:path w="10108" h="12912">
                  <a:moveTo>
                    <a:pt x="796" y="1"/>
                  </a:moveTo>
                  <a:cubicBezTo>
                    <a:pt x="675" y="1"/>
                    <a:pt x="555" y="1"/>
                    <a:pt x="434" y="3"/>
                  </a:cubicBezTo>
                  <a:cubicBezTo>
                    <a:pt x="334" y="3"/>
                    <a:pt x="234" y="36"/>
                    <a:pt x="167" y="136"/>
                  </a:cubicBezTo>
                  <a:cubicBezTo>
                    <a:pt x="167" y="1270"/>
                    <a:pt x="167" y="2438"/>
                    <a:pt x="167" y="3605"/>
                  </a:cubicBezTo>
                  <a:cubicBezTo>
                    <a:pt x="0" y="3805"/>
                    <a:pt x="0" y="3972"/>
                    <a:pt x="167" y="4172"/>
                  </a:cubicBezTo>
                  <a:cubicBezTo>
                    <a:pt x="200" y="4306"/>
                    <a:pt x="200" y="4439"/>
                    <a:pt x="200" y="4606"/>
                  </a:cubicBezTo>
                  <a:cubicBezTo>
                    <a:pt x="400" y="5507"/>
                    <a:pt x="133" y="6474"/>
                    <a:pt x="300" y="7375"/>
                  </a:cubicBezTo>
                  <a:cubicBezTo>
                    <a:pt x="300" y="8309"/>
                    <a:pt x="334" y="9243"/>
                    <a:pt x="334" y="10177"/>
                  </a:cubicBezTo>
                  <a:cubicBezTo>
                    <a:pt x="200" y="10377"/>
                    <a:pt x="200" y="10544"/>
                    <a:pt x="334" y="10744"/>
                  </a:cubicBezTo>
                  <a:cubicBezTo>
                    <a:pt x="434" y="11144"/>
                    <a:pt x="234" y="11578"/>
                    <a:pt x="467" y="11978"/>
                  </a:cubicBezTo>
                  <a:cubicBezTo>
                    <a:pt x="1234" y="11678"/>
                    <a:pt x="1801" y="11077"/>
                    <a:pt x="2535" y="10910"/>
                  </a:cubicBezTo>
                  <a:cubicBezTo>
                    <a:pt x="2802" y="10810"/>
                    <a:pt x="3036" y="10777"/>
                    <a:pt x="3269" y="10610"/>
                  </a:cubicBezTo>
                  <a:cubicBezTo>
                    <a:pt x="4361" y="9975"/>
                    <a:pt x="4728" y="9626"/>
                    <a:pt x="5064" y="9626"/>
                  </a:cubicBezTo>
                  <a:cubicBezTo>
                    <a:pt x="5414" y="9626"/>
                    <a:pt x="5730" y="10008"/>
                    <a:pt x="6805" y="10844"/>
                  </a:cubicBezTo>
                  <a:cubicBezTo>
                    <a:pt x="6905" y="10910"/>
                    <a:pt x="6972" y="11011"/>
                    <a:pt x="7072" y="11077"/>
                  </a:cubicBezTo>
                  <a:cubicBezTo>
                    <a:pt x="7405" y="11311"/>
                    <a:pt x="7772" y="11544"/>
                    <a:pt x="8173" y="11644"/>
                  </a:cubicBezTo>
                  <a:cubicBezTo>
                    <a:pt x="8673" y="12045"/>
                    <a:pt x="9207" y="12412"/>
                    <a:pt x="9874" y="12912"/>
                  </a:cubicBezTo>
                  <a:cubicBezTo>
                    <a:pt x="9940" y="9042"/>
                    <a:pt x="10007" y="5407"/>
                    <a:pt x="10074" y="1771"/>
                  </a:cubicBezTo>
                  <a:cubicBezTo>
                    <a:pt x="10107" y="1671"/>
                    <a:pt x="10107" y="1570"/>
                    <a:pt x="10007" y="1470"/>
                  </a:cubicBezTo>
                  <a:cubicBezTo>
                    <a:pt x="9707" y="1237"/>
                    <a:pt x="9340" y="1170"/>
                    <a:pt x="8973" y="1103"/>
                  </a:cubicBezTo>
                  <a:cubicBezTo>
                    <a:pt x="6320" y="368"/>
                    <a:pt x="3575" y="1"/>
                    <a:pt x="79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0" name="CustomShape 25"/>
            <p:cNvSpPr/>
            <p:nvPr/>
          </p:nvSpPr>
          <p:spPr>
            <a:xfrm>
              <a:off x="5999040" y="4021200"/>
              <a:ext cx="673920" cy="282600"/>
            </a:xfrm>
            <a:custGeom>
              <a:avLst/>
              <a:gdLst/>
              <a:ahLst/>
              <a:rect l="l" t="t" r="r" b="b"/>
              <a:pathLst>
                <a:path w="22450" h="9420">
                  <a:moveTo>
                    <a:pt x="11467" y="0"/>
                  </a:moveTo>
                  <a:cubicBezTo>
                    <a:pt x="11294" y="0"/>
                    <a:pt x="11119" y="5"/>
                    <a:pt x="10942" y="13"/>
                  </a:cubicBezTo>
                  <a:cubicBezTo>
                    <a:pt x="7639" y="179"/>
                    <a:pt x="5271" y="1747"/>
                    <a:pt x="3636" y="4549"/>
                  </a:cubicBezTo>
                  <a:cubicBezTo>
                    <a:pt x="3470" y="4883"/>
                    <a:pt x="3236" y="5250"/>
                    <a:pt x="3403" y="5683"/>
                  </a:cubicBezTo>
                  <a:cubicBezTo>
                    <a:pt x="3837" y="6017"/>
                    <a:pt x="4103" y="6417"/>
                    <a:pt x="3837" y="6951"/>
                  </a:cubicBezTo>
                  <a:cubicBezTo>
                    <a:pt x="3615" y="7458"/>
                    <a:pt x="3213" y="7754"/>
                    <a:pt x="2630" y="7754"/>
                  </a:cubicBezTo>
                  <a:cubicBezTo>
                    <a:pt x="2599" y="7754"/>
                    <a:pt x="2568" y="7753"/>
                    <a:pt x="2536" y="7752"/>
                  </a:cubicBezTo>
                  <a:cubicBezTo>
                    <a:pt x="2324" y="7740"/>
                    <a:pt x="2117" y="7737"/>
                    <a:pt x="1910" y="7737"/>
                  </a:cubicBezTo>
                  <a:cubicBezTo>
                    <a:pt x="1498" y="7737"/>
                    <a:pt x="1090" y="7752"/>
                    <a:pt x="668" y="7752"/>
                  </a:cubicBezTo>
                  <a:cubicBezTo>
                    <a:pt x="367" y="7752"/>
                    <a:pt x="67" y="7752"/>
                    <a:pt x="0" y="8152"/>
                  </a:cubicBezTo>
                  <a:cubicBezTo>
                    <a:pt x="201" y="9086"/>
                    <a:pt x="868" y="9419"/>
                    <a:pt x="1702" y="9419"/>
                  </a:cubicBezTo>
                  <a:lnTo>
                    <a:pt x="20715" y="9419"/>
                  </a:lnTo>
                  <a:cubicBezTo>
                    <a:pt x="21649" y="9419"/>
                    <a:pt x="22283" y="8952"/>
                    <a:pt x="22450" y="7952"/>
                  </a:cubicBezTo>
                  <a:cubicBezTo>
                    <a:pt x="22207" y="7769"/>
                    <a:pt x="21942" y="7725"/>
                    <a:pt x="21673" y="7725"/>
                  </a:cubicBezTo>
                  <a:cubicBezTo>
                    <a:pt x="21424" y="7725"/>
                    <a:pt x="21171" y="7763"/>
                    <a:pt x="20926" y="7763"/>
                  </a:cubicBezTo>
                  <a:cubicBezTo>
                    <a:pt x="20855" y="7763"/>
                    <a:pt x="20785" y="7760"/>
                    <a:pt x="20715" y="7752"/>
                  </a:cubicBezTo>
                  <a:cubicBezTo>
                    <a:pt x="20048" y="7651"/>
                    <a:pt x="19281" y="7618"/>
                    <a:pt x="19448" y="6584"/>
                  </a:cubicBezTo>
                  <a:cubicBezTo>
                    <a:pt x="19648" y="6317"/>
                    <a:pt x="19548" y="6050"/>
                    <a:pt x="19448" y="5783"/>
                  </a:cubicBezTo>
                  <a:cubicBezTo>
                    <a:pt x="18747" y="4282"/>
                    <a:pt x="17947" y="2881"/>
                    <a:pt x="16646" y="1814"/>
                  </a:cubicBezTo>
                  <a:cubicBezTo>
                    <a:pt x="15114" y="527"/>
                    <a:pt x="13414" y="0"/>
                    <a:pt x="114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1" name="CustomShape 26"/>
            <p:cNvSpPr/>
            <p:nvPr/>
          </p:nvSpPr>
          <p:spPr>
            <a:xfrm>
              <a:off x="6667200" y="4120560"/>
              <a:ext cx="1170000" cy="60480"/>
            </a:xfrm>
            <a:custGeom>
              <a:avLst/>
              <a:gdLst/>
              <a:ahLst/>
              <a:rect l="l" t="t" r="r" b="b"/>
              <a:pathLst>
                <a:path w="38962" h="2029">
                  <a:moveTo>
                    <a:pt x="15286" y="1"/>
                  </a:moveTo>
                  <a:cubicBezTo>
                    <a:pt x="13709" y="1"/>
                    <a:pt x="12128" y="53"/>
                    <a:pt x="10542" y="176"/>
                  </a:cubicBezTo>
                  <a:cubicBezTo>
                    <a:pt x="7006" y="443"/>
                    <a:pt x="3436" y="876"/>
                    <a:pt x="1" y="1844"/>
                  </a:cubicBezTo>
                  <a:cubicBezTo>
                    <a:pt x="153" y="1996"/>
                    <a:pt x="327" y="2029"/>
                    <a:pt x="499" y="2029"/>
                  </a:cubicBezTo>
                  <a:cubicBezTo>
                    <a:pt x="627" y="2029"/>
                    <a:pt x="754" y="2010"/>
                    <a:pt x="868" y="2010"/>
                  </a:cubicBezTo>
                  <a:lnTo>
                    <a:pt x="37894" y="2010"/>
                  </a:lnTo>
                  <a:cubicBezTo>
                    <a:pt x="38052" y="2010"/>
                    <a:pt x="38215" y="2029"/>
                    <a:pt x="38374" y="2029"/>
                  </a:cubicBezTo>
                  <a:cubicBezTo>
                    <a:pt x="38586" y="2029"/>
                    <a:pt x="38790" y="1996"/>
                    <a:pt x="38962" y="1844"/>
                  </a:cubicBezTo>
                  <a:cubicBezTo>
                    <a:pt x="35926" y="1577"/>
                    <a:pt x="32857" y="1310"/>
                    <a:pt x="29789" y="976"/>
                  </a:cubicBezTo>
                  <a:cubicBezTo>
                    <a:pt x="24955" y="498"/>
                    <a:pt x="20139" y="1"/>
                    <a:pt x="15286" y="1"/>
                  </a:cubicBezTo>
                  <a:close/>
                </a:path>
              </a:pathLst>
            </a:custGeom>
            <a:solidFill>
              <a:srgbClr val="66575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2" name="CustomShape 27"/>
            <p:cNvSpPr/>
            <p:nvPr/>
          </p:nvSpPr>
          <p:spPr>
            <a:xfrm>
              <a:off x="4660200" y="4119840"/>
              <a:ext cx="1383480" cy="61200"/>
            </a:xfrm>
            <a:custGeom>
              <a:avLst/>
              <a:gdLst/>
              <a:ahLst/>
              <a:rect l="l" t="t" r="r" b="b"/>
              <a:pathLst>
                <a:path w="46067" h="2054">
                  <a:moveTo>
                    <a:pt x="31628" y="0"/>
                  </a:moveTo>
                  <a:cubicBezTo>
                    <a:pt x="30815" y="0"/>
                    <a:pt x="30001" y="12"/>
                    <a:pt x="29188" y="34"/>
                  </a:cubicBezTo>
                  <a:cubicBezTo>
                    <a:pt x="19448" y="268"/>
                    <a:pt x="9741" y="1335"/>
                    <a:pt x="0" y="1869"/>
                  </a:cubicBezTo>
                  <a:cubicBezTo>
                    <a:pt x="153" y="2021"/>
                    <a:pt x="338" y="2054"/>
                    <a:pt x="531" y="2054"/>
                  </a:cubicBezTo>
                  <a:cubicBezTo>
                    <a:pt x="676" y="2054"/>
                    <a:pt x="825" y="2035"/>
                    <a:pt x="968" y="2035"/>
                  </a:cubicBezTo>
                  <a:lnTo>
                    <a:pt x="45199" y="2035"/>
                  </a:lnTo>
                  <a:cubicBezTo>
                    <a:pt x="45328" y="2035"/>
                    <a:pt x="45463" y="2054"/>
                    <a:pt x="45593" y="2054"/>
                  </a:cubicBezTo>
                  <a:cubicBezTo>
                    <a:pt x="45767" y="2054"/>
                    <a:pt x="45933" y="2021"/>
                    <a:pt x="46067" y="1869"/>
                  </a:cubicBezTo>
                  <a:cubicBezTo>
                    <a:pt x="45433" y="1669"/>
                    <a:pt x="44766" y="1435"/>
                    <a:pt x="44098" y="1268"/>
                  </a:cubicBezTo>
                  <a:cubicBezTo>
                    <a:pt x="39992" y="319"/>
                    <a:pt x="35816" y="0"/>
                    <a:pt x="31628" y="0"/>
                  </a:cubicBezTo>
                  <a:close/>
                </a:path>
              </a:pathLst>
            </a:custGeom>
            <a:solidFill>
              <a:srgbClr val="66575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3" name="CustomShape 28"/>
            <p:cNvSpPr/>
            <p:nvPr/>
          </p:nvSpPr>
          <p:spPr>
            <a:xfrm>
              <a:off x="5696280" y="3718080"/>
              <a:ext cx="305280" cy="69840"/>
            </a:xfrm>
            <a:custGeom>
              <a:avLst/>
              <a:gdLst/>
              <a:ahLst/>
              <a:rect l="l" t="t" r="r" b="b"/>
              <a:pathLst>
                <a:path w="10175" h="2336">
                  <a:moveTo>
                    <a:pt x="1902" y="67"/>
                  </a:moveTo>
                  <a:cubicBezTo>
                    <a:pt x="1168" y="101"/>
                    <a:pt x="368" y="0"/>
                    <a:pt x="1" y="868"/>
                  </a:cubicBezTo>
                  <a:cubicBezTo>
                    <a:pt x="81" y="1048"/>
                    <a:pt x="197" y="1084"/>
                    <a:pt x="334" y="1084"/>
                  </a:cubicBezTo>
                  <a:cubicBezTo>
                    <a:pt x="426" y="1084"/>
                    <a:pt x="528" y="1068"/>
                    <a:pt x="634" y="1068"/>
                  </a:cubicBezTo>
                  <a:cubicBezTo>
                    <a:pt x="927" y="1056"/>
                    <a:pt x="1220" y="1048"/>
                    <a:pt x="1513" y="1048"/>
                  </a:cubicBezTo>
                  <a:cubicBezTo>
                    <a:pt x="2021" y="1048"/>
                    <a:pt x="2529" y="1071"/>
                    <a:pt x="3036" y="1135"/>
                  </a:cubicBezTo>
                  <a:cubicBezTo>
                    <a:pt x="5271" y="1368"/>
                    <a:pt x="7506" y="1802"/>
                    <a:pt x="9708" y="2335"/>
                  </a:cubicBezTo>
                  <a:cubicBezTo>
                    <a:pt x="10175" y="2102"/>
                    <a:pt x="10141" y="1802"/>
                    <a:pt x="9908" y="1435"/>
                  </a:cubicBezTo>
                  <a:cubicBezTo>
                    <a:pt x="7306" y="568"/>
                    <a:pt x="4604" y="201"/>
                    <a:pt x="1902" y="67"/>
                  </a:cubicBezTo>
                  <a:close/>
                </a:path>
              </a:pathLst>
            </a:custGeom>
            <a:solidFill>
              <a:srgbClr val="986e2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4" name="CustomShape 29"/>
            <p:cNvSpPr/>
            <p:nvPr/>
          </p:nvSpPr>
          <p:spPr>
            <a:xfrm>
              <a:off x="6633360" y="3759840"/>
              <a:ext cx="1548000" cy="165240"/>
            </a:xfrm>
            <a:custGeom>
              <a:avLst/>
              <a:gdLst/>
              <a:ahLst/>
              <a:rect l="l" t="t" r="r" b="b"/>
              <a:pathLst>
                <a:path w="51538" h="5511">
                  <a:moveTo>
                    <a:pt x="18760" y="0"/>
                  </a:moveTo>
                  <a:cubicBezTo>
                    <a:pt x="13883" y="0"/>
                    <a:pt x="9161" y="929"/>
                    <a:pt x="4570" y="2647"/>
                  </a:cubicBezTo>
                  <a:cubicBezTo>
                    <a:pt x="3003" y="3214"/>
                    <a:pt x="1435" y="3881"/>
                    <a:pt x="1" y="4815"/>
                  </a:cubicBezTo>
                  <a:cubicBezTo>
                    <a:pt x="1535" y="4281"/>
                    <a:pt x="3003" y="3681"/>
                    <a:pt x="4537" y="3180"/>
                  </a:cubicBezTo>
                  <a:cubicBezTo>
                    <a:pt x="8573" y="1813"/>
                    <a:pt x="12676" y="912"/>
                    <a:pt x="16979" y="745"/>
                  </a:cubicBezTo>
                  <a:cubicBezTo>
                    <a:pt x="17444" y="731"/>
                    <a:pt x="17909" y="725"/>
                    <a:pt x="18373" y="725"/>
                  </a:cubicBezTo>
                  <a:cubicBezTo>
                    <a:pt x="22366" y="725"/>
                    <a:pt x="26314" y="1218"/>
                    <a:pt x="30289" y="1846"/>
                  </a:cubicBezTo>
                  <a:cubicBezTo>
                    <a:pt x="36226" y="2780"/>
                    <a:pt x="42164" y="3948"/>
                    <a:pt x="48102" y="5015"/>
                  </a:cubicBezTo>
                  <a:cubicBezTo>
                    <a:pt x="49069" y="5214"/>
                    <a:pt x="50012" y="5510"/>
                    <a:pt x="51014" y="5510"/>
                  </a:cubicBezTo>
                  <a:cubicBezTo>
                    <a:pt x="51186" y="5510"/>
                    <a:pt x="51361" y="5502"/>
                    <a:pt x="51537" y="5482"/>
                  </a:cubicBezTo>
                  <a:cubicBezTo>
                    <a:pt x="48502" y="4782"/>
                    <a:pt x="45466" y="4048"/>
                    <a:pt x="42397" y="3414"/>
                  </a:cubicBezTo>
                  <a:cubicBezTo>
                    <a:pt x="39062" y="2713"/>
                    <a:pt x="35693" y="2080"/>
                    <a:pt x="32324" y="1446"/>
                  </a:cubicBezTo>
                  <a:cubicBezTo>
                    <a:pt x="28454" y="712"/>
                    <a:pt x="24551" y="245"/>
                    <a:pt x="20615" y="45"/>
                  </a:cubicBezTo>
                  <a:cubicBezTo>
                    <a:pt x="19994" y="15"/>
                    <a:pt x="19376" y="0"/>
                    <a:pt x="18760" y="0"/>
                  </a:cubicBezTo>
                  <a:close/>
                </a:path>
              </a:pathLst>
            </a:custGeom>
            <a:solidFill>
              <a:srgbClr val="9580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5" name="CustomShape 30"/>
            <p:cNvSpPr/>
            <p:nvPr/>
          </p:nvSpPr>
          <p:spPr>
            <a:xfrm>
              <a:off x="6632280" y="3879720"/>
              <a:ext cx="965880" cy="126720"/>
            </a:xfrm>
            <a:custGeom>
              <a:avLst/>
              <a:gdLst/>
              <a:ahLst/>
              <a:rect l="l" t="t" r="r" b="b"/>
              <a:pathLst>
                <a:path w="32157" h="4232">
                  <a:moveTo>
                    <a:pt x="18432" y="0"/>
                  </a:moveTo>
                  <a:cubicBezTo>
                    <a:pt x="12165" y="0"/>
                    <a:pt x="6004" y="1171"/>
                    <a:pt x="0" y="4231"/>
                  </a:cubicBezTo>
                  <a:cubicBezTo>
                    <a:pt x="6421" y="1536"/>
                    <a:pt x="12993" y="477"/>
                    <a:pt x="19656" y="477"/>
                  </a:cubicBezTo>
                  <a:cubicBezTo>
                    <a:pt x="23793" y="477"/>
                    <a:pt x="27965" y="885"/>
                    <a:pt x="32156" y="1563"/>
                  </a:cubicBezTo>
                  <a:cubicBezTo>
                    <a:pt x="27540" y="611"/>
                    <a:pt x="22958" y="0"/>
                    <a:pt x="18432" y="0"/>
                  </a:cubicBezTo>
                  <a:close/>
                </a:path>
              </a:pathLst>
            </a:custGeom>
            <a:solidFill>
              <a:srgbClr val="9580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6" name="CustomShape 31"/>
            <p:cNvSpPr/>
            <p:nvPr/>
          </p:nvSpPr>
          <p:spPr>
            <a:xfrm>
              <a:off x="6740280" y="3995280"/>
              <a:ext cx="761400" cy="73080"/>
            </a:xfrm>
            <a:custGeom>
              <a:avLst/>
              <a:gdLst/>
              <a:ahLst/>
              <a:rect l="l" t="t" r="r" b="b"/>
              <a:pathLst>
                <a:path w="25353" h="2447">
                  <a:moveTo>
                    <a:pt x="13349" y="1"/>
                  </a:moveTo>
                  <a:cubicBezTo>
                    <a:pt x="8869" y="1"/>
                    <a:pt x="4416" y="663"/>
                    <a:pt x="1" y="2446"/>
                  </a:cubicBezTo>
                  <a:cubicBezTo>
                    <a:pt x="4691" y="970"/>
                    <a:pt x="9412" y="426"/>
                    <a:pt x="14154" y="426"/>
                  </a:cubicBezTo>
                  <a:cubicBezTo>
                    <a:pt x="17876" y="426"/>
                    <a:pt x="21611" y="761"/>
                    <a:pt x="25352" y="1246"/>
                  </a:cubicBezTo>
                  <a:cubicBezTo>
                    <a:pt x="21334" y="524"/>
                    <a:pt x="17331" y="1"/>
                    <a:pt x="13349" y="1"/>
                  </a:cubicBezTo>
                  <a:close/>
                </a:path>
              </a:pathLst>
            </a:custGeom>
            <a:solidFill>
              <a:srgbClr val="9580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7" name="CustomShape 32"/>
            <p:cNvSpPr/>
            <p:nvPr/>
          </p:nvSpPr>
          <p:spPr>
            <a:xfrm>
              <a:off x="4710240" y="3715560"/>
              <a:ext cx="1041840" cy="161280"/>
            </a:xfrm>
            <a:custGeom>
              <a:avLst/>
              <a:gdLst/>
              <a:ahLst/>
              <a:rect l="l" t="t" r="r" b="b"/>
              <a:pathLst>
                <a:path w="34692" h="5382">
                  <a:moveTo>
                    <a:pt x="34175" y="0"/>
                  </a:moveTo>
                  <a:cubicBezTo>
                    <a:pt x="34052" y="0"/>
                    <a:pt x="33924" y="11"/>
                    <a:pt x="33791" y="11"/>
                  </a:cubicBezTo>
                  <a:cubicBezTo>
                    <a:pt x="30689" y="11"/>
                    <a:pt x="27620" y="11"/>
                    <a:pt x="24518" y="344"/>
                  </a:cubicBezTo>
                  <a:cubicBezTo>
                    <a:pt x="21516" y="645"/>
                    <a:pt x="18547" y="1078"/>
                    <a:pt x="15611" y="1612"/>
                  </a:cubicBezTo>
                  <a:cubicBezTo>
                    <a:pt x="12042" y="2246"/>
                    <a:pt x="8540" y="3180"/>
                    <a:pt x="5004" y="3980"/>
                  </a:cubicBezTo>
                  <a:cubicBezTo>
                    <a:pt x="3336" y="4347"/>
                    <a:pt x="1668" y="4814"/>
                    <a:pt x="0" y="5248"/>
                  </a:cubicBezTo>
                  <a:cubicBezTo>
                    <a:pt x="134" y="5337"/>
                    <a:pt x="267" y="5381"/>
                    <a:pt x="391" y="5381"/>
                  </a:cubicBezTo>
                  <a:cubicBezTo>
                    <a:pt x="452" y="5381"/>
                    <a:pt x="512" y="5370"/>
                    <a:pt x="567" y="5348"/>
                  </a:cubicBezTo>
                  <a:cubicBezTo>
                    <a:pt x="6471" y="3947"/>
                    <a:pt x="12376" y="2679"/>
                    <a:pt x="18380" y="1812"/>
                  </a:cubicBezTo>
                  <a:cubicBezTo>
                    <a:pt x="22333" y="1227"/>
                    <a:pt x="26309" y="945"/>
                    <a:pt x="30288" y="945"/>
                  </a:cubicBezTo>
                  <a:cubicBezTo>
                    <a:pt x="31078" y="945"/>
                    <a:pt x="31867" y="956"/>
                    <a:pt x="32657" y="978"/>
                  </a:cubicBezTo>
                  <a:cubicBezTo>
                    <a:pt x="32724" y="945"/>
                    <a:pt x="32790" y="945"/>
                    <a:pt x="32824" y="945"/>
                  </a:cubicBezTo>
                  <a:cubicBezTo>
                    <a:pt x="33391" y="544"/>
                    <a:pt x="34125" y="544"/>
                    <a:pt x="34692" y="144"/>
                  </a:cubicBezTo>
                  <a:cubicBezTo>
                    <a:pt x="34531" y="24"/>
                    <a:pt x="34359" y="0"/>
                    <a:pt x="34175" y="0"/>
                  </a:cubicBezTo>
                  <a:close/>
                </a:path>
              </a:pathLst>
            </a:custGeom>
            <a:solidFill>
              <a:srgbClr val="9580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8" name="CustomShape 33"/>
            <p:cNvSpPr/>
            <p:nvPr/>
          </p:nvSpPr>
          <p:spPr>
            <a:xfrm>
              <a:off x="4906440" y="3938400"/>
              <a:ext cx="789120" cy="72000"/>
            </a:xfrm>
            <a:custGeom>
              <a:avLst/>
              <a:gdLst/>
              <a:ahLst/>
              <a:rect l="l" t="t" r="r" b="b"/>
              <a:pathLst>
                <a:path w="26274" h="2404">
                  <a:moveTo>
                    <a:pt x="21650" y="0"/>
                  </a:moveTo>
                  <a:cubicBezTo>
                    <a:pt x="19355" y="0"/>
                    <a:pt x="17052" y="131"/>
                    <a:pt x="14777" y="302"/>
                  </a:cubicBezTo>
                  <a:cubicBezTo>
                    <a:pt x="11775" y="502"/>
                    <a:pt x="8806" y="869"/>
                    <a:pt x="5838" y="1336"/>
                  </a:cubicBezTo>
                  <a:cubicBezTo>
                    <a:pt x="3903" y="1670"/>
                    <a:pt x="1935" y="1870"/>
                    <a:pt x="0" y="2404"/>
                  </a:cubicBezTo>
                  <a:cubicBezTo>
                    <a:pt x="6878" y="1534"/>
                    <a:pt x="13756" y="581"/>
                    <a:pt x="20700" y="581"/>
                  </a:cubicBezTo>
                  <a:cubicBezTo>
                    <a:pt x="22546" y="581"/>
                    <a:pt x="24396" y="649"/>
                    <a:pt x="26252" y="803"/>
                  </a:cubicBezTo>
                  <a:cubicBezTo>
                    <a:pt x="26273" y="212"/>
                    <a:pt x="26161" y="115"/>
                    <a:pt x="25941" y="115"/>
                  </a:cubicBezTo>
                  <a:cubicBezTo>
                    <a:pt x="25833" y="115"/>
                    <a:pt x="25699" y="138"/>
                    <a:pt x="25542" y="138"/>
                  </a:cubicBezTo>
                  <a:cubicBezTo>
                    <a:pt x="25513" y="138"/>
                    <a:pt x="25483" y="137"/>
                    <a:pt x="25452" y="135"/>
                  </a:cubicBezTo>
                  <a:cubicBezTo>
                    <a:pt x="24191" y="40"/>
                    <a:pt x="22921" y="0"/>
                    <a:pt x="21650" y="0"/>
                  </a:cubicBezTo>
                  <a:close/>
                </a:path>
              </a:pathLst>
            </a:custGeom>
            <a:solidFill>
              <a:srgbClr val="9580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9" name="CustomShape 34"/>
            <p:cNvSpPr/>
            <p:nvPr/>
          </p:nvSpPr>
          <p:spPr>
            <a:xfrm>
              <a:off x="5014800" y="4045320"/>
              <a:ext cx="681120" cy="44280"/>
            </a:xfrm>
            <a:custGeom>
              <a:avLst/>
              <a:gdLst/>
              <a:ahLst/>
              <a:rect l="l" t="t" r="r" b="b"/>
              <a:pathLst>
                <a:path w="22684" h="1487">
                  <a:moveTo>
                    <a:pt x="18213" y="0"/>
                  </a:moveTo>
                  <a:cubicBezTo>
                    <a:pt x="12110" y="0"/>
                    <a:pt x="6034" y="334"/>
                    <a:pt x="1" y="1487"/>
                  </a:cubicBezTo>
                  <a:cubicBezTo>
                    <a:pt x="5667" y="860"/>
                    <a:pt x="11333" y="497"/>
                    <a:pt x="17028" y="497"/>
                  </a:cubicBezTo>
                  <a:cubicBezTo>
                    <a:pt x="18910" y="497"/>
                    <a:pt x="20795" y="537"/>
                    <a:pt x="22684" y="620"/>
                  </a:cubicBezTo>
                  <a:cubicBezTo>
                    <a:pt x="22684" y="420"/>
                    <a:pt x="22684" y="253"/>
                    <a:pt x="22684" y="53"/>
                  </a:cubicBezTo>
                  <a:cubicBezTo>
                    <a:pt x="21192" y="20"/>
                    <a:pt x="19701" y="0"/>
                    <a:pt x="18213" y="0"/>
                  </a:cubicBezTo>
                  <a:close/>
                </a:path>
              </a:pathLst>
            </a:custGeom>
            <a:solidFill>
              <a:srgbClr val="9580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0" name="CustomShape 35"/>
            <p:cNvSpPr/>
            <p:nvPr/>
          </p:nvSpPr>
          <p:spPr>
            <a:xfrm>
              <a:off x="5131080" y="3845160"/>
              <a:ext cx="559800" cy="49680"/>
            </a:xfrm>
            <a:custGeom>
              <a:avLst/>
              <a:gdLst/>
              <a:ahLst/>
              <a:rect l="l" t="t" r="r" b="b"/>
              <a:pathLst>
                <a:path w="18647" h="1671">
                  <a:moveTo>
                    <a:pt x="17861" y="0"/>
                  </a:moveTo>
                  <a:cubicBezTo>
                    <a:pt x="17756" y="0"/>
                    <a:pt x="17651" y="3"/>
                    <a:pt x="17546" y="3"/>
                  </a:cubicBezTo>
                  <a:cubicBezTo>
                    <a:pt x="17373" y="1"/>
                    <a:pt x="17201" y="1"/>
                    <a:pt x="17028" y="1"/>
                  </a:cubicBezTo>
                  <a:cubicBezTo>
                    <a:pt x="13468" y="1"/>
                    <a:pt x="9938" y="323"/>
                    <a:pt x="6438" y="737"/>
                  </a:cubicBezTo>
                  <a:cubicBezTo>
                    <a:pt x="4270" y="1004"/>
                    <a:pt x="2135" y="1370"/>
                    <a:pt x="0" y="1671"/>
                  </a:cubicBezTo>
                  <a:cubicBezTo>
                    <a:pt x="4939" y="1193"/>
                    <a:pt x="9856" y="567"/>
                    <a:pt x="14820" y="567"/>
                  </a:cubicBezTo>
                  <a:cubicBezTo>
                    <a:pt x="16092" y="567"/>
                    <a:pt x="17367" y="608"/>
                    <a:pt x="18647" y="703"/>
                  </a:cubicBezTo>
                  <a:cubicBezTo>
                    <a:pt x="18647" y="503"/>
                    <a:pt x="18647" y="303"/>
                    <a:pt x="18647" y="136"/>
                  </a:cubicBezTo>
                  <a:cubicBezTo>
                    <a:pt x="18385" y="17"/>
                    <a:pt x="18123" y="0"/>
                    <a:pt x="17861" y="0"/>
                  </a:cubicBezTo>
                  <a:close/>
                </a:path>
              </a:pathLst>
            </a:custGeom>
            <a:solidFill>
              <a:srgbClr val="9580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1" name="CustomShape 36"/>
            <p:cNvSpPr/>
            <p:nvPr/>
          </p:nvSpPr>
          <p:spPr>
            <a:xfrm>
              <a:off x="5987880" y="3761280"/>
              <a:ext cx="261360" cy="178920"/>
            </a:xfrm>
            <a:custGeom>
              <a:avLst/>
              <a:gdLst/>
              <a:ahLst/>
              <a:rect l="l" t="t" r="r" b="b"/>
              <a:pathLst>
                <a:path w="8707" h="5972">
                  <a:moveTo>
                    <a:pt x="201" y="1"/>
                  </a:moveTo>
                  <a:lnTo>
                    <a:pt x="201" y="1"/>
                  </a:lnTo>
                  <a:cubicBezTo>
                    <a:pt x="234" y="301"/>
                    <a:pt x="201" y="635"/>
                    <a:pt x="1" y="901"/>
                  </a:cubicBezTo>
                  <a:cubicBezTo>
                    <a:pt x="34" y="968"/>
                    <a:pt x="34" y="1035"/>
                    <a:pt x="34" y="1102"/>
                  </a:cubicBezTo>
                  <a:cubicBezTo>
                    <a:pt x="3403" y="1902"/>
                    <a:pt x="6172" y="3737"/>
                    <a:pt x="8707" y="5972"/>
                  </a:cubicBezTo>
                  <a:cubicBezTo>
                    <a:pt x="6605" y="2936"/>
                    <a:pt x="3636" y="1168"/>
                    <a:pt x="201" y="1"/>
                  </a:cubicBezTo>
                  <a:close/>
                </a:path>
              </a:pathLst>
            </a:custGeom>
            <a:solidFill>
              <a:srgbClr val="9580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2" name="CustomShape 37"/>
            <p:cNvSpPr/>
            <p:nvPr/>
          </p:nvSpPr>
          <p:spPr>
            <a:xfrm>
              <a:off x="5763240" y="4052880"/>
              <a:ext cx="168120" cy="37800"/>
            </a:xfrm>
            <a:custGeom>
              <a:avLst/>
              <a:gdLst/>
              <a:ahLst/>
              <a:rect l="l" t="t" r="r" b="b"/>
              <a:pathLst>
                <a:path w="5605" h="1268">
                  <a:moveTo>
                    <a:pt x="1613" y="0"/>
                  </a:moveTo>
                  <a:cubicBezTo>
                    <a:pt x="1267" y="0"/>
                    <a:pt x="918" y="38"/>
                    <a:pt x="568" y="133"/>
                  </a:cubicBezTo>
                  <a:cubicBezTo>
                    <a:pt x="301" y="167"/>
                    <a:pt x="101" y="300"/>
                    <a:pt x="1" y="533"/>
                  </a:cubicBezTo>
                  <a:cubicBezTo>
                    <a:pt x="1869" y="767"/>
                    <a:pt x="3737" y="1034"/>
                    <a:pt x="5605" y="1267"/>
                  </a:cubicBezTo>
                  <a:cubicBezTo>
                    <a:pt x="5304" y="1034"/>
                    <a:pt x="5004" y="800"/>
                    <a:pt x="4704" y="533"/>
                  </a:cubicBezTo>
                  <a:cubicBezTo>
                    <a:pt x="4659" y="556"/>
                    <a:pt x="4617" y="565"/>
                    <a:pt x="4577" y="565"/>
                  </a:cubicBezTo>
                  <a:cubicBezTo>
                    <a:pt x="4442" y="565"/>
                    <a:pt x="4333" y="459"/>
                    <a:pt x="4204" y="433"/>
                  </a:cubicBezTo>
                  <a:cubicBezTo>
                    <a:pt x="3344" y="242"/>
                    <a:pt x="2485" y="0"/>
                    <a:pt x="1613" y="0"/>
                  </a:cubicBezTo>
                  <a:close/>
                </a:path>
              </a:pathLst>
            </a:custGeom>
            <a:solidFill>
              <a:srgbClr val="9580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3" name="CustomShape 38"/>
            <p:cNvSpPr/>
            <p:nvPr/>
          </p:nvSpPr>
          <p:spPr>
            <a:xfrm>
              <a:off x="5399640" y="2025720"/>
              <a:ext cx="2512080" cy="1930680"/>
            </a:xfrm>
            <a:custGeom>
              <a:avLst/>
              <a:gdLst/>
              <a:ahLst/>
              <a:rect l="l" t="t" r="r" b="b"/>
              <a:pathLst>
                <a:path w="83628" h="64271">
                  <a:moveTo>
                    <a:pt x="17063" y="0"/>
                  </a:moveTo>
                  <a:cubicBezTo>
                    <a:pt x="16874" y="0"/>
                    <a:pt x="16663" y="70"/>
                    <a:pt x="16413" y="225"/>
                  </a:cubicBezTo>
                  <a:cubicBezTo>
                    <a:pt x="13344" y="2193"/>
                    <a:pt x="10242" y="4127"/>
                    <a:pt x="7139" y="6062"/>
                  </a:cubicBezTo>
                  <a:cubicBezTo>
                    <a:pt x="4771" y="7530"/>
                    <a:pt x="2369" y="9031"/>
                    <a:pt x="1" y="10499"/>
                  </a:cubicBezTo>
                  <a:cubicBezTo>
                    <a:pt x="1602" y="12000"/>
                    <a:pt x="3237" y="13501"/>
                    <a:pt x="4804" y="15035"/>
                  </a:cubicBezTo>
                  <a:cubicBezTo>
                    <a:pt x="7073" y="17237"/>
                    <a:pt x="9341" y="19472"/>
                    <a:pt x="11476" y="21807"/>
                  </a:cubicBezTo>
                  <a:cubicBezTo>
                    <a:pt x="13110" y="23608"/>
                    <a:pt x="14778" y="25376"/>
                    <a:pt x="16379" y="27177"/>
                  </a:cubicBezTo>
                  <a:cubicBezTo>
                    <a:pt x="19815" y="31113"/>
                    <a:pt x="23084" y="35183"/>
                    <a:pt x="26086" y="39486"/>
                  </a:cubicBezTo>
                  <a:cubicBezTo>
                    <a:pt x="28254" y="42588"/>
                    <a:pt x="30389" y="45724"/>
                    <a:pt x="31957" y="49193"/>
                  </a:cubicBezTo>
                  <a:cubicBezTo>
                    <a:pt x="33191" y="51895"/>
                    <a:pt x="33992" y="54664"/>
                    <a:pt x="34325" y="57599"/>
                  </a:cubicBezTo>
                  <a:cubicBezTo>
                    <a:pt x="34325" y="57833"/>
                    <a:pt x="34225" y="58199"/>
                    <a:pt x="34559" y="58266"/>
                  </a:cubicBezTo>
                  <a:lnTo>
                    <a:pt x="34559" y="64270"/>
                  </a:lnTo>
                  <a:cubicBezTo>
                    <a:pt x="36293" y="61869"/>
                    <a:pt x="37928" y="59634"/>
                    <a:pt x="39562" y="57366"/>
                  </a:cubicBezTo>
                  <a:cubicBezTo>
                    <a:pt x="39578" y="57367"/>
                    <a:pt x="39594" y="57367"/>
                    <a:pt x="39609" y="57367"/>
                  </a:cubicBezTo>
                  <a:cubicBezTo>
                    <a:pt x="39976" y="57367"/>
                    <a:pt x="40137" y="56988"/>
                    <a:pt x="40330" y="56732"/>
                  </a:cubicBezTo>
                  <a:cubicBezTo>
                    <a:pt x="43232" y="52896"/>
                    <a:pt x="46334" y="49226"/>
                    <a:pt x="49603" y="45690"/>
                  </a:cubicBezTo>
                  <a:cubicBezTo>
                    <a:pt x="53439" y="41521"/>
                    <a:pt x="57642" y="37751"/>
                    <a:pt x="62345" y="34583"/>
                  </a:cubicBezTo>
                  <a:lnTo>
                    <a:pt x="62345" y="34616"/>
                  </a:lnTo>
                  <a:cubicBezTo>
                    <a:pt x="63046" y="34082"/>
                    <a:pt x="63846" y="33715"/>
                    <a:pt x="64547" y="33215"/>
                  </a:cubicBezTo>
                  <a:cubicBezTo>
                    <a:pt x="69417" y="30046"/>
                    <a:pt x="74554" y="27377"/>
                    <a:pt x="79858" y="24976"/>
                  </a:cubicBezTo>
                  <a:cubicBezTo>
                    <a:pt x="79958" y="24942"/>
                    <a:pt x="80225" y="24809"/>
                    <a:pt x="80558" y="24642"/>
                  </a:cubicBezTo>
                  <a:cubicBezTo>
                    <a:pt x="81793" y="24008"/>
                    <a:pt x="82827" y="23541"/>
                    <a:pt x="83627" y="23208"/>
                  </a:cubicBezTo>
                  <a:lnTo>
                    <a:pt x="83627" y="23208"/>
                  </a:lnTo>
                  <a:cubicBezTo>
                    <a:pt x="82460" y="23541"/>
                    <a:pt x="80592" y="24142"/>
                    <a:pt x="78323" y="24842"/>
                  </a:cubicBezTo>
                  <a:cubicBezTo>
                    <a:pt x="76422" y="25409"/>
                    <a:pt x="73487" y="26310"/>
                    <a:pt x="69984" y="27544"/>
                  </a:cubicBezTo>
                  <a:cubicBezTo>
                    <a:pt x="58209" y="31781"/>
                    <a:pt x="49770" y="34883"/>
                    <a:pt x="42698" y="42121"/>
                  </a:cubicBezTo>
                  <a:cubicBezTo>
                    <a:pt x="40997" y="43889"/>
                    <a:pt x="38562" y="46725"/>
                    <a:pt x="36293" y="50794"/>
                  </a:cubicBezTo>
                  <a:cubicBezTo>
                    <a:pt x="36027" y="43255"/>
                    <a:pt x="35059" y="37118"/>
                    <a:pt x="34159" y="32781"/>
                  </a:cubicBezTo>
                  <a:cubicBezTo>
                    <a:pt x="33391" y="29012"/>
                    <a:pt x="32791" y="26177"/>
                    <a:pt x="31390" y="22407"/>
                  </a:cubicBezTo>
                  <a:cubicBezTo>
                    <a:pt x="29422" y="17137"/>
                    <a:pt x="26653" y="12300"/>
                    <a:pt x="23351" y="7730"/>
                  </a:cubicBezTo>
                  <a:cubicBezTo>
                    <a:pt x="21616" y="5328"/>
                    <a:pt x="19782" y="2927"/>
                    <a:pt x="17947" y="592"/>
                  </a:cubicBezTo>
                  <a:cubicBezTo>
                    <a:pt x="17668" y="227"/>
                    <a:pt x="17403" y="0"/>
                    <a:pt x="170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4" name="CustomShape 39"/>
            <p:cNvSpPr/>
            <p:nvPr/>
          </p:nvSpPr>
          <p:spPr>
            <a:xfrm>
              <a:off x="4647960" y="2756880"/>
              <a:ext cx="1663200" cy="975960"/>
            </a:xfrm>
            <a:custGeom>
              <a:avLst/>
              <a:gdLst/>
              <a:ahLst/>
              <a:rect l="l" t="t" r="r" b="b"/>
              <a:pathLst>
                <a:path w="55373" h="32503">
                  <a:moveTo>
                    <a:pt x="21649" y="1"/>
                  </a:moveTo>
                  <a:cubicBezTo>
                    <a:pt x="21549" y="134"/>
                    <a:pt x="21482" y="268"/>
                    <a:pt x="21349" y="368"/>
                  </a:cubicBezTo>
                  <a:cubicBezTo>
                    <a:pt x="19914" y="1335"/>
                    <a:pt x="18547" y="2369"/>
                    <a:pt x="17179" y="3370"/>
                  </a:cubicBezTo>
                  <a:cubicBezTo>
                    <a:pt x="14077" y="5672"/>
                    <a:pt x="11275" y="8273"/>
                    <a:pt x="8439" y="10909"/>
                  </a:cubicBezTo>
                  <a:cubicBezTo>
                    <a:pt x="5637" y="13511"/>
                    <a:pt x="3002" y="16346"/>
                    <a:pt x="367" y="19148"/>
                  </a:cubicBezTo>
                  <a:cubicBezTo>
                    <a:pt x="200" y="19315"/>
                    <a:pt x="0" y="19481"/>
                    <a:pt x="0" y="19782"/>
                  </a:cubicBezTo>
                  <a:cubicBezTo>
                    <a:pt x="176" y="20016"/>
                    <a:pt x="428" y="20121"/>
                    <a:pt x="712" y="20121"/>
                  </a:cubicBezTo>
                  <a:cubicBezTo>
                    <a:pt x="752" y="20121"/>
                    <a:pt x="793" y="20119"/>
                    <a:pt x="834" y="20115"/>
                  </a:cubicBezTo>
                  <a:cubicBezTo>
                    <a:pt x="893" y="20113"/>
                    <a:pt x="953" y="20112"/>
                    <a:pt x="1012" y="20112"/>
                  </a:cubicBezTo>
                  <a:cubicBezTo>
                    <a:pt x="1849" y="20112"/>
                    <a:pt x="2661" y="20320"/>
                    <a:pt x="3503" y="20382"/>
                  </a:cubicBezTo>
                  <a:cubicBezTo>
                    <a:pt x="7105" y="20649"/>
                    <a:pt x="10674" y="20983"/>
                    <a:pt x="14244" y="21316"/>
                  </a:cubicBezTo>
                  <a:cubicBezTo>
                    <a:pt x="18280" y="21683"/>
                    <a:pt x="22283" y="22083"/>
                    <a:pt x="26285" y="22617"/>
                  </a:cubicBezTo>
                  <a:cubicBezTo>
                    <a:pt x="31623" y="23284"/>
                    <a:pt x="36960" y="24185"/>
                    <a:pt x="42163" y="25619"/>
                  </a:cubicBezTo>
                  <a:cubicBezTo>
                    <a:pt x="45766" y="26620"/>
                    <a:pt x="49269" y="27888"/>
                    <a:pt x="52271" y="30223"/>
                  </a:cubicBezTo>
                  <a:cubicBezTo>
                    <a:pt x="52971" y="30790"/>
                    <a:pt x="53572" y="31457"/>
                    <a:pt x="54239" y="32091"/>
                  </a:cubicBezTo>
                  <a:cubicBezTo>
                    <a:pt x="54401" y="32253"/>
                    <a:pt x="54629" y="32503"/>
                    <a:pt x="54852" y="32503"/>
                  </a:cubicBezTo>
                  <a:cubicBezTo>
                    <a:pt x="54904" y="32503"/>
                    <a:pt x="54955" y="32489"/>
                    <a:pt x="55006" y="32457"/>
                  </a:cubicBezTo>
                  <a:cubicBezTo>
                    <a:pt x="55373" y="32191"/>
                    <a:pt x="55106" y="31824"/>
                    <a:pt x="54973" y="31523"/>
                  </a:cubicBezTo>
                  <a:cubicBezTo>
                    <a:pt x="54706" y="30990"/>
                    <a:pt x="54406" y="30456"/>
                    <a:pt x="54039" y="30022"/>
                  </a:cubicBezTo>
                  <a:cubicBezTo>
                    <a:pt x="53905" y="29889"/>
                    <a:pt x="53772" y="29756"/>
                    <a:pt x="53638" y="29655"/>
                  </a:cubicBezTo>
                  <a:cubicBezTo>
                    <a:pt x="53605" y="29522"/>
                    <a:pt x="53538" y="29422"/>
                    <a:pt x="53505" y="29355"/>
                  </a:cubicBezTo>
                  <a:cubicBezTo>
                    <a:pt x="51036" y="25319"/>
                    <a:pt x="48134" y="21616"/>
                    <a:pt x="44899" y="18181"/>
                  </a:cubicBezTo>
                  <a:cubicBezTo>
                    <a:pt x="42731" y="15846"/>
                    <a:pt x="40462" y="13611"/>
                    <a:pt x="38027" y="11576"/>
                  </a:cubicBezTo>
                  <a:cubicBezTo>
                    <a:pt x="34558" y="8674"/>
                    <a:pt x="30955" y="6005"/>
                    <a:pt x="27253" y="3437"/>
                  </a:cubicBezTo>
                  <a:cubicBezTo>
                    <a:pt x="26252" y="2770"/>
                    <a:pt x="25251" y="2069"/>
                    <a:pt x="24251" y="1402"/>
                  </a:cubicBezTo>
                  <a:cubicBezTo>
                    <a:pt x="24251" y="1469"/>
                    <a:pt x="24251" y="1535"/>
                    <a:pt x="24217" y="1602"/>
                  </a:cubicBezTo>
                  <a:cubicBezTo>
                    <a:pt x="23517" y="835"/>
                    <a:pt x="22716" y="201"/>
                    <a:pt x="21649" y="1"/>
                  </a:cubicBezTo>
                  <a:close/>
                </a:path>
              </a:pathLst>
            </a:custGeom>
            <a:solidFill>
              <a:srgbClr val="f7f7e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5" name="CustomShape 40"/>
            <p:cNvSpPr/>
            <p:nvPr/>
          </p:nvSpPr>
          <p:spPr>
            <a:xfrm>
              <a:off x="4311360" y="3367080"/>
              <a:ext cx="2068920" cy="633600"/>
            </a:xfrm>
            <a:custGeom>
              <a:avLst/>
              <a:gdLst/>
              <a:ahLst/>
              <a:rect l="l" t="t" r="r" b="b"/>
              <a:pathLst>
                <a:path w="68883" h="21097">
                  <a:moveTo>
                    <a:pt x="14942" y="1"/>
                  </a:moveTo>
                  <a:cubicBezTo>
                    <a:pt x="14743" y="1"/>
                    <a:pt x="14552" y="46"/>
                    <a:pt x="14377" y="206"/>
                  </a:cubicBezTo>
                  <a:cubicBezTo>
                    <a:pt x="14377" y="406"/>
                    <a:pt x="14277" y="572"/>
                    <a:pt x="14143" y="706"/>
                  </a:cubicBezTo>
                  <a:cubicBezTo>
                    <a:pt x="11542" y="3341"/>
                    <a:pt x="9140" y="6143"/>
                    <a:pt x="6671" y="8912"/>
                  </a:cubicBezTo>
                  <a:cubicBezTo>
                    <a:pt x="4437" y="11447"/>
                    <a:pt x="2135" y="13949"/>
                    <a:pt x="0" y="16617"/>
                  </a:cubicBezTo>
                  <a:cubicBezTo>
                    <a:pt x="3536" y="16217"/>
                    <a:pt x="7038" y="15550"/>
                    <a:pt x="10541" y="14883"/>
                  </a:cubicBezTo>
                  <a:cubicBezTo>
                    <a:pt x="16612" y="13682"/>
                    <a:pt x="22650" y="12314"/>
                    <a:pt x="28687" y="11080"/>
                  </a:cubicBezTo>
                  <a:cubicBezTo>
                    <a:pt x="32857" y="10246"/>
                    <a:pt x="37060" y="9646"/>
                    <a:pt x="41296" y="9379"/>
                  </a:cubicBezTo>
                  <a:cubicBezTo>
                    <a:pt x="42267" y="9325"/>
                    <a:pt x="43240" y="9298"/>
                    <a:pt x="44214" y="9298"/>
                  </a:cubicBezTo>
                  <a:cubicBezTo>
                    <a:pt x="46856" y="9298"/>
                    <a:pt x="49505" y="9498"/>
                    <a:pt x="52137" y="9913"/>
                  </a:cubicBezTo>
                  <a:cubicBezTo>
                    <a:pt x="55740" y="10480"/>
                    <a:pt x="59142" y="11580"/>
                    <a:pt x="62078" y="13782"/>
                  </a:cubicBezTo>
                  <a:cubicBezTo>
                    <a:pt x="64579" y="15650"/>
                    <a:pt x="66581" y="17852"/>
                    <a:pt x="67715" y="20787"/>
                  </a:cubicBezTo>
                  <a:cubicBezTo>
                    <a:pt x="67814" y="21023"/>
                    <a:pt x="67970" y="21097"/>
                    <a:pt x="68144" y="21097"/>
                  </a:cubicBezTo>
                  <a:cubicBezTo>
                    <a:pt x="68264" y="21097"/>
                    <a:pt x="68393" y="21061"/>
                    <a:pt x="68516" y="21020"/>
                  </a:cubicBezTo>
                  <a:cubicBezTo>
                    <a:pt x="68849" y="20820"/>
                    <a:pt x="68883" y="20487"/>
                    <a:pt x="68849" y="20120"/>
                  </a:cubicBezTo>
                  <a:cubicBezTo>
                    <a:pt x="68749" y="19453"/>
                    <a:pt x="68682" y="18752"/>
                    <a:pt x="68349" y="18118"/>
                  </a:cubicBezTo>
                  <a:cubicBezTo>
                    <a:pt x="68215" y="17918"/>
                    <a:pt x="68115" y="17718"/>
                    <a:pt x="68015" y="17518"/>
                  </a:cubicBezTo>
                  <a:cubicBezTo>
                    <a:pt x="67348" y="14382"/>
                    <a:pt x="65513" y="11947"/>
                    <a:pt x="63078" y="9913"/>
                  </a:cubicBezTo>
                  <a:cubicBezTo>
                    <a:pt x="60977" y="8178"/>
                    <a:pt x="58408" y="7144"/>
                    <a:pt x="55840" y="6243"/>
                  </a:cubicBezTo>
                  <a:cubicBezTo>
                    <a:pt x="50503" y="4409"/>
                    <a:pt x="44999" y="3408"/>
                    <a:pt x="39462" y="2641"/>
                  </a:cubicBezTo>
                  <a:cubicBezTo>
                    <a:pt x="36559" y="2240"/>
                    <a:pt x="33624" y="1873"/>
                    <a:pt x="30689" y="1640"/>
                  </a:cubicBezTo>
                  <a:cubicBezTo>
                    <a:pt x="27686" y="1406"/>
                    <a:pt x="24684" y="1073"/>
                    <a:pt x="21649" y="773"/>
                  </a:cubicBezTo>
                  <a:cubicBezTo>
                    <a:pt x="20664" y="744"/>
                    <a:pt x="19679" y="550"/>
                    <a:pt x="18674" y="550"/>
                  </a:cubicBezTo>
                  <a:cubicBezTo>
                    <a:pt x="18488" y="550"/>
                    <a:pt x="18301" y="557"/>
                    <a:pt x="18113" y="572"/>
                  </a:cubicBezTo>
                  <a:cubicBezTo>
                    <a:pt x="18113" y="572"/>
                    <a:pt x="18113" y="572"/>
                    <a:pt x="18113" y="606"/>
                  </a:cubicBezTo>
                  <a:cubicBezTo>
                    <a:pt x="18080" y="572"/>
                    <a:pt x="18080" y="506"/>
                    <a:pt x="18046" y="472"/>
                  </a:cubicBezTo>
                  <a:cubicBezTo>
                    <a:pt x="17246" y="172"/>
                    <a:pt x="16412" y="206"/>
                    <a:pt x="15611" y="72"/>
                  </a:cubicBezTo>
                  <a:cubicBezTo>
                    <a:pt x="15385" y="55"/>
                    <a:pt x="15159" y="1"/>
                    <a:pt x="14942" y="1"/>
                  </a:cubicBezTo>
                  <a:close/>
                </a:path>
              </a:pathLst>
            </a:custGeom>
            <a:solidFill>
              <a:srgbClr val="f7f7e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6" name="CustomShape 41"/>
            <p:cNvSpPr/>
            <p:nvPr/>
          </p:nvSpPr>
          <p:spPr>
            <a:xfrm>
              <a:off x="5130000" y="2408400"/>
              <a:ext cx="1300320" cy="1589040"/>
            </a:xfrm>
            <a:custGeom>
              <a:avLst/>
              <a:gdLst/>
              <a:ahLst/>
              <a:rect l="l" t="t" r="r" b="b"/>
              <a:pathLst>
                <a:path w="43299" h="52906">
                  <a:moveTo>
                    <a:pt x="11109" y="1"/>
                  </a:moveTo>
                  <a:cubicBezTo>
                    <a:pt x="11109" y="1"/>
                    <a:pt x="11042" y="34"/>
                    <a:pt x="11009" y="34"/>
                  </a:cubicBezTo>
                  <a:cubicBezTo>
                    <a:pt x="10909" y="267"/>
                    <a:pt x="10742" y="434"/>
                    <a:pt x="10508" y="534"/>
                  </a:cubicBezTo>
                  <a:cubicBezTo>
                    <a:pt x="6806" y="2536"/>
                    <a:pt x="3403" y="5004"/>
                    <a:pt x="1" y="7473"/>
                  </a:cubicBezTo>
                  <a:cubicBezTo>
                    <a:pt x="268" y="7873"/>
                    <a:pt x="701" y="8106"/>
                    <a:pt x="1102" y="8340"/>
                  </a:cubicBezTo>
                  <a:cubicBezTo>
                    <a:pt x="7506" y="12409"/>
                    <a:pt x="13877" y="16579"/>
                    <a:pt x="19948" y="21216"/>
                  </a:cubicBezTo>
                  <a:cubicBezTo>
                    <a:pt x="23885" y="24251"/>
                    <a:pt x="27487" y="27654"/>
                    <a:pt x="30756" y="31423"/>
                  </a:cubicBezTo>
                  <a:cubicBezTo>
                    <a:pt x="34025" y="35192"/>
                    <a:pt x="36961" y="39162"/>
                    <a:pt x="39329" y="43565"/>
                  </a:cubicBezTo>
                  <a:cubicBezTo>
                    <a:pt x="40763" y="46267"/>
                    <a:pt x="42031" y="49036"/>
                    <a:pt x="42164" y="52171"/>
                  </a:cubicBezTo>
                  <a:cubicBezTo>
                    <a:pt x="42164" y="52471"/>
                    <a:pt x="42131" y="52905"/>
                    <a:pt x="42665" y="52905"/>
                  </a:cubicBezTo>
                  <a:cubicBezTo>
                    <a:pt x="42998" y="52705"/>
                    <a:pt x="42998" y="52338"/>
                    <a:pt x="43065" y="52038"/>
                  </a:cubicBezTo>
                  <a:cubicBezTo>
                    <a:pt x="43298" y="50737"/>
                    <a:pt x="43232" y="49469"/>
                    <a:pt x="43165" y="48168"/>
                  </a:cubicBezTo>
                  <a:cubicBezTo>
                    <a:pt x="43098" y="47902"/>
                    <a:pt x="42998" y="47635"/>
                    <a:pt x="42931" y="47368"/>
                  </a:cubicBezTo>
                  <a:cubicBezTo>
                    <a:pt x="42998" y="43832"/>
                    <a:pt x="42264" y="40396"/>
                    <a:pt x="40863" y="37127"/>
                  </a:cubicBezTo>
                  <a:cubicBezTo>
                    <a:pt x="38795" y="32257"/>
                    <a:pt x="35626" y="28087"/>
                    <a:pt x="32491" y="23851"/>
                  </a:cubicBezTo>
                  <a:cubicBezTo>
                    <a:pt x="29956" y="20415"/>
                    <a:pt x="27287" y="17079"/>
                    <a:pt x="24485" y="13877"/>
                  </a:cubicBezTo>
                  <a:cubicBezTo>
                    <a:pt x="22017" y="11042"/>
                    <a:pt x="19515" y="8240"/>
                    <a:pt x="16813" y="5638"/>
                  </a:cubicBezTo>
                  <a:cubicBezTo>
                    <a:pt x="15879" y="4637"/>
                    <a:pt x="14945" y="3603"/>
                    <a:pt x="13877" y="2736"/>
                  </a:cubicBezTo>
                  <a:cubicBezTo>
                    <a:pt x="13911" y="2703"/>
                    <a:pt x="13911" y="2669"/>
                    <a:pt x="13911" y="2636"/>
                  </a:cubicBezTo>
                  <a:cubicBezTo>
                    <a:pt x="13244" y="1502"/>
                    <a:pt x="12176" y="734"/>
                    <a:pt x="11109" y="1"/>
                  </a:cubicBezTo>
                  <a:close/>
                </a:path>
              </a:pathLst>
            </a:custGeom>
            <a:solidFill>
              <a:srgbClr val="f7f7e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7" name="CustomShape 42"/>
            <p:cNvSpPr/>
            <p:nvPr/>
          </p:nvSpPr>
          <p:spPr>
            <a:xfrm>
              <a:off x="6431760" y="3293640"/>
              <a:ext cx="1950840" cy="715680"/>
            </a:xfrm>
            <a:custGeom>
              <a:avLst/>
              <a:gdLst/>
              <a:ahLst/>
              <a:rect l="l" t="t" r="r" b="b"/>
              <a:pathLst>
                <a:path w="64948" h="23832">
                  <a:moveTo>
                    <a:pt x="31296" y="1"/>
                  </a:moveTo>
                  <a:cubicBezTo>
                    <a:pt x="29430" y="1"/>
                    <a:pt x="27569" y="92"/>
                    <a:pt x="25719" y="414"/>
                  </a:cubicBezTo>
                  <a:cubicBezTo>
                    <a:pt x="22417" y="947"/>
                    <a:pt x="19281" y="1848"/>
                    <a:pt x="16312" y="3416"/>
                  </a:cubicBezTo>
                  <a:cubicBezTo>
                    <a:pt x="16079" y="3549"/>
                    <a:pt x="14711" y="4517"/>
                    <a:pt x="14678" y="4517"/>
                  </a:cubicBezTo>
                  <a:cubicBezTo>
                    <a:pt x="14444" y="4750"/>
                    <a:pt x="14211" y="4917"/>
                    <a:pt x="14011" y="5150"/>
                  </a:cubicBezTo>
                  <a:cubicBezTo>
                    <a:pt x="12310" y="7185"/>
                    <a:pt x="10575" y="9153"/>
                    <a:pt x="8907" y="11221"/>
                  </a:cubicBezTo>
                  <a:cubicBezTo>
                    <a:pt x="6906" y="13757"/>
                    <a:pt x="4904" y="16325"/>
                    <a:pt x="3103" y="19060"/>
                  </a:cubicBezTo>
                  <a:cubicBezTo>
                    <a:pt x="1935" y="20495"/>
                    <a:pt x="901" y="22062"/>
                    <a:pt x="1" y="23730"/>
                  </a:cubicBezTo>
                  <a:cubicBezTo>
                    <a:pt x="65" y="23795"/>
                    <a:pt x="144" y="23832"/>
                    <a:pt x="227" y="23832"/>
                  </a:cubicBezTo>
                  <a:cubicBezTo>
                    <a:pt x="273" y="23832"/>
                    <a:pt x="320" y="23821"/>
                    <a:pt x="368" y="23797"/>
                  </a:cubicBezTo>
                  <a:cubicBezTo>
                    <a:pt x="635" y="23430"/>
                    <a:pt x="868" y="22996"/>
                    <a:pt x="1168" y="22663"/>
                  </a:cubicBezTo>
                  <a:cubicBezTo>
                    <a:pt x="3503" y="20161"/>
                    <a:pt x="6172" y="18193"/>
                    <a:pt x="9274" y="16759"/>
                  </a:cubicBezTo>
                  <a:cubicBezTo>
                    <a:pt x="13677" y="14724"/>
                    <a:pt x="18347" y="13790"/>
                    <a:pt x="23151" y="13456"/>
                  </a:cubicBezTo>
                  <a:cubicBezTo>
                    <a:pt x="23801" y="13390"/>
                    <a:pt x="24452" y="13356"/>
                    <a:pt x="25102" y="13356"/>
                  </a:cubicBezTo>
                  <a:cubicBezTo>
                    <a:pt x="25752" y="13356"/>
                    <a:pt x="26403" y="13390"/>
                    <a:pt x="27053" y="13456"/>
                  </a:cubicBezTo>
                  <a:cubicBezTo>
                    <a:pt x="29021" y="13456"/>
                    <a:pt x="30956" y="13690"/>
                    <a:pt x="32891" y="13823"/>
                  </a:cubicBezTo>
                  <a:cubicBezTo>
                    <a:pt x="36827" y="14057"/>
                    <a:pt x="40630" y="14957"/>
                    <a:pt x="44499" y="15591"/>
                  </a:cubicBezTo>
                  <a:cubicBezTo>
                    <a:pt x="46334" y="15891"/>
                    <a:pt x="48135" y="16492"/>
                    <a:pt x="50036" y="16659"/>
                  </a:cubicBezTo>
                  <a:cubicBezTo>
                    <a:pt x="50804" y="16959"/>
                    <a:pt x="51638" y="16992"/>
                    <a:pt x="52472" y="17126"/>
                  </a:cubicBezTo>
                  <a:cubicBezTo>
                    <a:pt x="56608" y="17926"/>
                    <a:pt x="60777" y="18593"/>
                    <a:pt x="64947" y="19060"/>
                  </a:cubicBezTo>
                  <a:cubicBezTo>
                    <a:pt x="64880" y="18693"/>
                    <a:pt x="64680" y="18427"/>
                    <a:pt x="64480" y="18160"/>
                  </a:cubicBezTo>
                  <a:cubicBezTo>
                    <a:pt x="61645" y="13923"/>
                    <a:pt x="58743" y="9754"/>
                    <a:pt x="55974" y="5484"/>
                  </a:cubicBezTo>
                  <a:cubicBezTo>
                    <a:pt x="55140" y="4150"/>
                    <a:pt x="54073" y="3516"/>
                    <a:pt x="52638" y="3182"/>
                  </a:cubicBezTo>
                  <a:cubicBezTo>
                    <a:pt x="48936" y="2248"/>
                    <a:pt x="45233" y="1514"/>
                    <a:pt x="41497" y="914"/>
                  </a:cubicBezTo>
                  <a:cubicBezTo>
                    <a:pt x="39329" y="580"/>
                    <a:pt x="37161" y="180"/>
                    <a:pt x="34992" y="80"/>
                  </a:cubicBezTo>
                  <a:cubicBezTo>
                    <a:pt x="33760" y="40"/>
                    <a:pt x="32527" y="1"/>
                    <a:pt x="31296" y="1"/>
                  </a:cubicBezTo>
                  <a:close/>
                </a:path>
              </a:pathLst>
            </a:custGeom>
            <a:solidFill>
              <a:srgbClr val="f6f7e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8" name="CustomShape 43"/>
            <p:cNvSpPr/>
            <p:nvPr/>
          </p:nvSpPr>
          <p:spPr>
            <a:xfrm>
              <a:off x="5780520" y="4019760"/>
              <a:ext cx="123840" cy="50400"/>
            </a:xfrm>
            <a:custGeom>
              <a:avLst/>
              <a:gdLst/>
              <a:ahLst/>
              <a:rect l="l" t="t" r="r" b="b"/>
              <a:pathLst>
                <a:path w="4137" h="1689">
                  <a:moveTo>
                    <a:pt x="1928" y="0"/>
                  </a:moveTo>
                  <a:cubicBezTo>
                    <a:pt x="1848" y="0"/>
                    <a:pt x="1762" y="27"/>
                    <a:pt x="1668" y="92"/>
                  </a:cubicBezTo>
                  <a:cubicBezTo>
                    <a:pt x="1135" y="526"/>
                    <a:pt x="468" y="726"/>
                    <a:pt x="1" y="1226"/>
                  </a:cubicBezTo>
                  <a:cubicBezTo>
                    <a:pt x="334" y="1293"/>
                    <a:pt x="668" y="1360"/>
                    <a:pt x="1001" y="1360"/>
                  </a:cubicBezTo>
                  <a:cubicBezTo>
                    <a:pt x="1867" y="1360"/>
                    <a:pt x="2688" y="1689"/>
                    <a:pt x="3537" y="1689"/>
                  </a:cubicBezTo>
                  <a:cubicBezTo>
                    <a:pt x="3735" y="1689"/>
                    <a:pt x="3935" y="1671"/>
                    <a:pt x="4137" y="1626"/>
                  </a:cubicBezTo>
                  <a:cubicBezTo>
                    <a:pt x="3603" y="1193"/>
                    <a:pt x="3036" y="759"/>
                    <a:pt x="2469" y="292"/>
                  </a:cubicBezTo>
                  <a:cubicBezTo>
                    <a:pt x="2301" y="172"/>
                    <a:pt x="2133" y="0"/>
                    <a:pt x="1928" y="0"/>
                  </a:cubicBezTo>
                  <a:close/>
                </a:path>
              </a:pathLst>
            </a:custGeom>
            <a:solidFill>
              <a:srgbClr val="cdb09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9" name="CustomShape 44"/>
            <p:cNvSpPr/>
            <p:nvPr/>
          </p:nvSpPr>
          <p:spPr>
            <a:xfrm>
              <a:off x="4644000" y="2632680"/>
              <a:ext cx="1812600" cy="1369440"/>
            </a:xfrm>
            <a:custGeom>
              <a:avLst/>
              <a:gdLst/>
              <a:ahLst/>
              <a:rect l="l" t="t" r="r" b="b"/>
              <a:pathLst>
                <a:path w="60344" h="45600">
                  <a:moveTo>
                    <a:pt x="16179" y="1"/>
                  </a:moveTo>
                  <a:lnTo>
                    <a:pt x="16179" y="1"/>
                  </a:lnTo>
                  <a:cubicBezTo>
                    <a:pt x="28855" y="10208"/>
                    <a:pt x="45033" y="17747"/>
                    <a:pt x="55107" y="36527"/>
                  </a:cubicBezTo>
                  <a:cubicBezTo>
                    <a:pt x="48135" y="27454"/>
                    <a:pt x="18581" y="24885"/>
                    <a:pt x="1" y="24285"/>
                  </a:cubicBezTo>
                  <a:lnTo>
                    <a:pt x="1" y="24285"/>
                  </a:lnTo>
                  <a:cubicBezTo>
                    <a:pt x="9574" y="26786"/>
                    <a:pt x="47034" y="24518"/>
                    <a:pt x="55507" y="38928"/>
                  </a:cubicBezTo>
                  <a:cubicBezTo>
                    <a:pt x="57141" y="40897"/>
                    <a:pt x="56908" y="44366"/>
                    <a:pt x="57909" y="45600"/>
                  </a:cubicBezTo>
                  <a:cubicBezTo>
                    <a:pt x="60344" y="30589"/>
                    <a:pt x="31223" y="8307"/>
                    <a:pt x="16179" y="1"/>
                  </a:cubicBezTo>
                  <a:close/>
                </a:path>
              </a:pathLst>
            </a:custGeom>
            <a:solidFill>
              <a:srgbClr val="ad96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0" name="CustomShape 45"/>
            <p:cNvSpPr/>
            <p:nvPr/>
          </p:nvSpPr>
          <p:spPr>
            <a:xfrm>
              <a:off x="5394600" y="2343960"/>
              <a:ext cx="1877400" cy="1665000"/>
            </a:xfrm>
            <a:custGeom>
              <a:avLst/>
              <a:gdLst/>
              <a:ahLst/>
              <a:rect l="l" t="t" r="r" b="b"/>
              <a:pathLst>
                <a:path w="62509" h="55431">
                  <a:moveTo>
                    <a:pt x="318" y="0"/>
                  </a:moveTo>
                  <a:cubicBezTo>
                    <a:pt x="0" y="0"/>
                    <a:pt x="1205" y="1412"/>
                    <a:pt x="1665" y="1668"/>
                  </a:cubicBezTo>
                  <a:cubicBezTo>
                    <a:pt x="10872" y="11675"/>
                    <a:pt x="35956" y="32990"/>
                    <a:pt x="34055" y="53605"/>
                  </a:cubicBezTo>
                  <a:cubicBezTo>
                    <a:pt x="33758" y="54868"/>
                    <a:pt x="33754" y="55430"/>
                    <a:pt x="34017" y="55430"/>
                  </a:cubicBezTo>
                  <a:cubicBezTo>
                    <a:pt x="35614" y="55430"/>
                    <a:pt x="47069" y="34640"/>
                    <a:pt x="62508" y="23984"/>
                  </a:cubicBezTo>
                  <a:lnTo>
                    <a:pt x="62508" y="23984"/>
                  </a:lnTo>
                  <a:cubicBezTo>
                    <a:pt x="53335" y="29688"/>
                    <a:pt x="46230" y="38461"/>
                    <a:pt x="39725" y="46767"/>
                  </a:cubicBezTo>
                  <a:cubicBezTo>
                    <a:pt x="38303" y="47352"/>
                    <a:pt x="35434" y="53000"/>
                    <a:pt x="34923" y="53000"/>
                  </a:cubicBezTo>
                  <a:cubicBezTo>
                    <a:pt x="34823" y="53000"/>
                    <a:pt x="34813" y="52784"/>
                    <a:pt x="34922" y="52270"/>
                  </a:cubicBezTo>
                  <a:cubicBezTo>
                    <a:pt x="36523" y="36159"/>
                    <a:pt x="17810" y="16612"/>
                    <a:pt x="1098" y="467"/>
                  </a:cubicBezTo>
                  <a:cubicBezTo>
                    <a:pt x="654" y="132"/>
                    <a:pt x="415" y="0"/>
                    <a:pt x="318" y="0"/>
                  </a:cubicBezTo>
                  <a:close/>
                </a:path>
              </a:pathLst>
            </a:custGeom>
            <a:solidFill>
              <a:srgbClr val="9280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CustomShape 1"/>
          <p:cNvSpPr/>
          <p:nvPr/>
        </p:nvSpPr>
        <p:spPr>
          <a:xfrm flipH="1" rot="16200000">
            <a:off x="3664080" y="-2160"/>
            <a:ext cx="864720" cy="577800"/>
          </a:xfrm>
          <a:prstGeom prst="curvedConnector4">
            <a:avLst>
              <a:gd name="adj1" fmla="val 39433"/>
              <a:gd name="adj2" fmla="val 141191"/>
            </a:avLst>
          </a:prstGeom>
          <a:noFill/>
          <a:ln w="15228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32" name="TextShape 2"/>
          <p:cNvSpPr txBox="1"/>
          <p:nvPr/>
        </p:nvSpPr>
        <p:spPr>
          <a:xfrm>
            <a:off x="4305240" y="3515760"/>
            <a:ext cx="4398840" cy="12006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en" sz="3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Third Step: </a:t>
            </a:r>
            <a:br/>
            <a:r>
              <a:rPr b="0" lang="en" sz="25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Look for desired book(s)</a:t>
            </a:r>
            <a:endParaRPr b="0" lang="pt-PT" sz="2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3" name="CustomShape 3"/>
          <p:cNvSpPr/>
          <p:nvPr/>
        </p:nvSpPr>
        <p:spPr>
          <a:xfrm>
            <a:off x="4039200" y="536400"/>
            <a:ext cx="346320" cy="365400"/>
          </a:xfrm>
          <a:prstGeom prst="ellipse">
            <a:avLst/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234" name="Google Shape;1394;g21739acdd21_3_675" descr=""/>
          <p:cNvPicPr/>
          <p:nvPr/>
        </p:nvPicPr>
        <p:blipFill>
          <a:blip r:embed="rId1"/>
          <a:stretch/>
        </p:blipFill>
        <p:spPr>
          <a:xfrm>
            <a:off x="629280" y="640440"/>
            <a:ext cx="3571560" cy="3883680"/>
          </a:xfrm>
          <a:prstGeom prst="rect">
            <a:avLst/>
          </a:prstGeom>
          <a:ln>
            <a:noFill/>
          </a:ln>
        </p:spPr>
      </p:pic>
      <p:sp>
        <p:nvSpPr>
          <p:cNvPr id="1235" name="CustomShape 4"/>
          <p:cNvSpPr/>
          <p:nvPr/>
        </p:nvSpPr>
        <p:spPr>
          <a:xfrm>
            <a:off x="3993480" y="494280"/>
            <a:ext cx="447120" cy="450360"/>
          </a:xfrm>
          <a:prstGeom prst="ellipse">
            <a:avLst/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e0dac8"/>
                </a:solidFill>
                <a:latin typeface="Libre Baskerville"/>
                <a:ea typeface="Libre Baskerville"/>
              </a:rPr>
              <a:t>5</a:t>
            </a:r>
            <a:endParaRPr b="0" lang="pt-PT" sz="1400" spc="-1" strike="noStrike">
              <a:latin typeface="Arial"/>
            </a:endParaRPr>
          </a:p>
        </p:txBody>
      </p:sp>
      <p:pic>
        <p:nvPicPr>
          <p:cNvPr id="1236" name="Google Shape;1396;g21739acdd21_3_675" descr=""/>
          <p:cNvPicPr/>
          <p:nvPr/>
        </p:nvPicPr>
        <p:blipFill>
          <a:blip r:embed="rId2"/>
          <a:stretch/>
        </p:blipFill>
        <p:spPr>
          <a:xfrm rot="1077600">
            <a:off x="3843720" y="2244240"/>
            <a:ext cx="273600" cy="273600"/>
          </a:xfrm>
          <a:prstGeom prst="rect">
            <a:avLst/>
          </a:prstGeom>
          <a:ln>
            <a:noFill/>
          </a:ln>
        </p:spPr>
      </p:pic>
      <p:grpSp>
        <p:nvGrpSpPr>
          <p:cNvPr id="1237" name="Group 5"/>
          <p:cNvGrpSpPr/>
          <p:nvPr/>
        </p:nvGrpSpPr>
        <p:grpSpPr>
          <a:xfrm>
            <a:off x="5584320" y="1287720"/>
            <a:ext cx="1018440" cy="545760"/>
            <a:chOff x="5584320" y="1287720"/>
            <a:chExt cx="1018440" cy="545760"/>
          </a:xfrm>
        </p:grpSpPr>
        <p:sp>
          <p:nvSpPr>
            <p:cNvPr id="1238" name="CustomShape 6"/>
            <p:cNvSpPr/>
            <p:nvPr/>
          </p:nvSpPr>
          <p:spPr>
            <a:xfrm>
              <a:off x="5584320" y="1413360"/>
              <a:ext cx="165240" cy="137160"/>
            </a:xfrm>
            <a:custGeom>
              <a:avLst/>
              <a:gdLst/>
              <a:ahLst/>
              <a:rect l="l" t="t" r="r" b="b"/>
              <a:pathLst>
                <a:path w="7994" h="7994">
                  <a:moveTo>
                    <a:pt x="3997" y="0"/>
                  </a:moveTo>
                  <a:cubicBezTo>
                    <a:pt x="3537" y="0"/>
                    <a:pt x="3160" y="377"/>
                    <a:pt x="3160" y="837"/>
                  </a:cubicBezTo>
                  <a:lnTo>
                    <a:pt x="3160" y="3160"/>
                  </a:lnTo>
                  <a:lnTo>
                    <a:pt x="858" y="3160"/>
                  </a:lnTo>
                  <a:cubicBezTo>
                    <a:pt x="377" y="3160"/>
                    <a:pt x="1" y="3536"/>
                    <a:pt x="1" y="3997"/>
                  </a:cubicBezTo>
                  <a:cubicBezTo>
                    <a:pt x="1" y="4457"/>
                    <a:pt x="377" y="4834"/>
                    <a:pt x="858" y="4834"/>
                  </a:cubicBezTo>
                  <a:lnTo>
                    <a:pt x="3160" y="4834"/>
                  </a:lnTo>
                  <a:lnTo>
                    <a:pt x="3160" y="7156"/>
                  </a:lnTo>
                  <a:cubicBezTo>
                    <a:pt x="3160" y="7617"/>
                    <a:pt x="3537" y="7993"/>
                    <a:pt x="3997" y="7993"/>
                  </a:cubicBezTo>
                  <a:cubicBezTo>
                    <a:pt x="4457" y="7993"/>
                    <a:pt x="4855" y="7617"/>
                    <a:pt x="4855" y="7156"/>
                  </a:cubicBezTo>
                  <a:lnTo>
                    <a:pt x="4855" y="4834"/>
                  </a:lnTo>
                  <a:lnTo>
                    <a:pt x="7156" y="4834"/>
                  </a:lnTo>
                  <a:cubicBezTo>
                    <a:pt x="7617" y="4834"/>
                    <a:pt x="7993" y="4457"/>
                    <a:pt x="7993" y="3997"/>
                  </a:cubicBezTo>
                  <a:cubicBezTo>
                    <a:pt x="7993" y="3536"/>
                    <a:pt x="7617" y="3160"/>
                    <a:pt x="7156" y="3160"/>
                  </a:cubicBezTo>
                  <a:lnTo>
                    <a:pt x="4855" y="3160"/>
                  </a:lnTo>
                  <a:lnTo>
                    <a:pt x="4855" y="837"/>
                  </a:lnTo>
                  <a:cubicBezTo>
                    <a:pt x="4855" y="377"/>
                    <a:pt x="4457" y="0"/>
                    <a:pt x="3997" y="0"/>
                  </a:cubicBezTo>
                  <a:close/>
                </a:path>
              </a:pathLst>
            </a:custGeom>
            <a:solidFill>
              <a:srgbClr val="f4efe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39" name="CustomShape 7"/>
            <p:cNvSpPr/>
            <p:nvPr/>
          </p:nvSpPr>
          <p:spPr>
            <a:xfrm>
              <a:off x="6402600" y="1287720"/>
              <a:ext cx="200160" cy="165960"/>
            </a:xfrm>
            <a:custGeom>
              <a:avLst/>
              <a:gdLst/>
              <a:ahLst/>
              <a:rect l="l" t="t" r="r" b="b"/>
              <a:pathLst>
                <a:path w="2931" h="2930">
                  <a:moveTo>
                    <a:pt x="1466" y="0"/>
                  </a:moveTo>
                  <a:cubicBezTo>
                    <a:pt x="1298" y="0"/>
                    <a:pt x="1152" y="147"/>
                    <a:pt x="1152" y="314"/>
                  </a:cubicBezTo>
                  <a:lnTo>
                    <a:pt x="1152" y="1172"/>
                  </a:lnTo>
                  <a:lnTo>
                    <a:pt x="315" y="1172"/>
                  </a:lnTo>
                  <a:cubicBezTo>
                    <a:pt x="147" y="1172"/>
                    <a:pt x="1" y="1298"/>
                    <a:pt x="1" y="1465"/>
                  </a:cubicBezTo>
                  <a:cubicBezTo>
                    <a:pt x="1" y="1632"/>
                    <a:pt x="147" y="1779"/>
                    <a:pt x="315" y="1779"/>
                  </a:cubicBezTo>
                  <a:lnTo>
                    <a:pt x="1152" y="1779"/>
                  </a:lnTo>
                  <a:lnTo>
                    <a:pt x="1152" y="2637"/>
                  </a:lnTo>
                  <a:cubicBezTo>
                    <a:pt x="1152" y="2804"/>
                    <a:pt x="1298" y="2930"/>
                    <a:pt x="1466" y="2930"/>
                  </a:cubicBezTo>
                  <a:cubicBezTo>
                    <a:pt x="1633" y="2930"/>
                    <a:pt x="1779" y="2804"/>
                    <a:pt x="1779" y="2637"/>
                  </a:cubicBezTo>
                  <a:lnTo>
                    <a:pt x="1779" y="1779"/>
                  </a:lnTo>
                  <a:lnTo>
                    <a:pt x="2616" y="1779"/>
                  </a:lnTo>
                  <a:cubicBezTo>
                    <a:pt x="2805" y="1779"/>
                    <a:pt x="2930" y="1632"/>
                    <a:pt x="2930" y="1465"/>
                  </a:cubicBezTo>
                  <a:cubicBezTo>
                    <a:pt x="2930" y="1298"/>
                    <a:pt x="2805" y="1172"/>
                    <a:pt x="2616" y="1172"/>
                  </a:cubicBezTo>
                  <a:lnTo>
                    <a:pt x="1779" y="1172"/>
                  </a:lnTo>
                  <a:lnTo>
                    <a:pt x="1779" y="314"/>
                  </a:lnTo>
                  <a:cubicBezTo>
                    <a:pt x="1779" y="147"/>
                    <a:pt x="1633" y="0"/>
                    <a:pt x="1466" y="0"/>
                  </a:cubicBezTo>
                  <a:close/>
                </a:path>
              </a:pathLst>
            </a:custGeom>
            <a:solidFill>
              <a:srgbClr val="f4efe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0" name="CustomShape 8"/>
            <p:cNvSpPr/>
            <p:nvPr/>
          </p:nvSpPr>
          <p:spPr>
            <a:xfrm>
              <a:off x="5979240" y="1562040"/>
              <a:ext cx="326880" cy="271440"/>
            </a:xfrm>
            <a:custGeom>
              <a:avLst/>
              <a:gdLst/>
              <a:ahLst/>
              <a:rect l="l" t="t" r="r" b="b"/>
              <a:pathLst>
                <a:path w="4207" h="4207">
                  <a:moveTo>
                    <a:pt x="2093" y="1"/>
                  </a:moveTo>
                  <a:cubicBezTo>
                    <a:pt x="1863" y="1"/>
                    <a:pt x="1654" y="210"/>
                    <a:pt x="1654" y="440"/>
                  </a:cubicBezTo>
                  <a:lnTo>
                    <a:pt x="1654" y="1675"/>
                  </a:lnTo>
                  <a:lnTo>
                    <a:pt x="440" y="1675"/>
                  </a:lnTo>
                  <a:cubicBezTo>
                    <a:pt x="189" y="1675"/>
                    <a:pt x="1" y="1863"/>
                    <a:pt x="1" y="2114"/>
                  </a:cubicBezTo>
                  <a:cubicBezTo>
                    <a:pt x="1" y="2344"/>
                    <a:pt x="189" y="2553"/>
                    <a:pt x="440" y="2553"/>
                  </a:cubicBezTo>
                  <a:lnTo>
                    <a:pt x="1654" y="2553"/>
                  </a:lnTo>
                  <a:lnTo>
                    <a:pt x="1654" y="3767"/>
                  </a:lnTo>
                  <a:cubicBezTo>
                    <a:pt x="1654" y="4018"/>
                    <a:pt x="1863" y="4206"/>
                    <a:pt x="2093" y="4206"/>
                  </a:cubicBezTo>
                  <a:cubicBezTo>
                    <a:pt x="2344" y="4206"/>
                    <a:pt x="2533" y="4018"/>
                    <a:pt x="2533" y="3767"/>
                  </a:cubicBezTo>
                  <a:lnTo>
                    <a:pt x="2533" y="2553"/>
                  </a:lnTo>
                  <a:lnTo>
                    <a:pt x="3767" y="2553"/>
                  </a:lnTo>
                  <a:cubicBezTo>
                    <a:pt x="3997" y="2553"/>
                    <a:pt x="4206" y="2344"/>
                    <a:pt x="4206" y="2114"/>
                  </a:cubicBezTo>
                  <a:cubicBezTo>
                    <a:pt x="4206" y="1863"/>
                    <a:pt x="4018" y="1675"/>
                    <a:pt x="3767" y="1675"/>
                  </a:cubicBezTo>
                  <a:lnTo>
                    <a:pt x="2533" y="1675"/>
                  </a:lnTo>
                  <a:lnTo>
                    <a:pt x="2533" y="440"/>
                  </a:lnTo>
                  <a:cubicBezTo>
                    <a:pt x="2533" y="210"/>
                    <a:pt x="2344" y="1"/>
                    <a:pt x="2093" y="1"/>
                  </a:cubicBezTo>
                  <a:close/>
                </a:path>
              </a:pathLst>
            </a:custGeom>
            <a:solidFill>
              <a:srgbClr val="f4efe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241" name="Group 9"/>
          <p:cNvGrpSpPr/>
          <p:nvPr/>
        </p:nvGrpSpPr>
        <p:grpSpPr>
          <a:xfrm>
            <a:off x="5298480" y="1627200"/>
            <a:ext cx="2412000" cy="1431360"/>
            <a:chOff x="5298480" y="1627200"/>
            <a:chExt cx="2412000" cy="1431360"/>
          </a:xfrm>
        </p:grpSpPr>
        <p:sp>
          <p:nvSpPr>
            <p:cNvPr id="1242" name="CustomShape 10"/>
            <p:cNvSpPr/>
            <p:nvPr/>
          </p:nvSpPr>
          <p:spPr>
            <a:xfrm>
              <a:off x="5298480" y="2592720"/>
              <a:ext cx="2412000" cy="465840"/>
            </a:xfrm>
            <a:custGeom>
              <a:avLst/>
              <a:gdLst/>
              <a:ahLst/>
              <a:rect l="l" t="t" r="r" b="b"/>
              <a:pathLst>
                <a:path w="172458" h="40127">
                  <a:moveTo>
                    <a:pt x="43209" y="703"/>
                  </a:moveTo>
                  <a:lnTo>
                    <a:pt x="42181" y="728"/>
                  </a:lnTo>
                  <a:lnTo>
                    <a:pt x="47244" y="2006"/>
                  </a:lnTo>
                  <a:lnTo>
                    <a:pt x="43209" y="703"/>
                  </a:lnTo>
                  <a:close/>
                  <a:moveTo>
                    <a:pt x="149751" y="1"/>
                  </a:moveTo>
                  <a:lnTo>
                    <a:pt x="118798" y="8146"/>
                  </a:lnTo>
                  <a:lnTo>
                    <a:pt x="92858" y="9876"/>
                  </a:lnTo>
                  <a:lnTo>
                    <a:pt x="89550" y="13058"/>
                  </a:lnTo>
                  <a:cubicBezTo>
                    <a:pt x="87620" y="12432"/>
                    <a:pt x="86091" y="11981"/>
                    <a:pt x="85139" y="11805"/>
                  </a:cubicBezTo>
                  <a:cubicBezTo>
                    <a:pt x="84613" y="11705"/>
                    <a:pt x="84061" y="11655"/>
                    <a:pt x="83460" y="11655"/>
                  </a:cubicBezTo>
                  <a:cubicBezTo>
                    <a:pt x="79750" y="11655"/>
                    <a:pt x="74562" y="13409"/>
                    <a:pt x="70051" y="15314"/>
                  </a:cubicBezTo>
                  <a:lnTo>
                    <a:pt x="67795" y="9650"/>
                  </a:lnTo>
                  <a:lnTo>
                    <a:pt x="51354" y="19600"/>
                  </a:lnTo>
                  <a:lnTo>
                    <a:pt x="22281" y="12156"/>
                  </a:lnTo>
                  <a:lnTo>
                    <a:pt x="37094" y="3209"/>
                  </a:lnTo>
                  <a:lnTo>
                    <a:pt x="41179" y="728"/>
                  </a:lnTo>
                  <a:lnTo>
                    <a:pt x="33835" y="828"/>
                  </a:lnTo>
                  <a:lnTo>
                    <a:pt x="8121" y="5389"/>
                  </a:lnTo>
                  <a:cubicBezTo>
                    <a:pt x="2632" y="7971"/>
                    <a:pt x="1" y="8773"/>
                    <a:pt x="226" y="10126"/>
                  </a:cubicBezTo>
                  <a:cubicBezTo>
                    <a:pt x="427" y="11454"/>
                    <a:pt x="27119" y="25089"/>
                    <a:pt x="34763" y="25089"/>
                  </a:cubicBezTo>
                  <a:cubicBezTo>
                    <a:pt x="34938" y="25089"/>
                    <a:pt x="35114" y="25089"/>
                    <a:pt x="35289" y="25064"/>
                  </a:cubicBezTo>
                  <a:cubicBezTo>
                    <a:pt x="40728" y="24537"/>
                    <a:pt x="42106" y="21279"/>
                    <a:pt x="45414" y="21279"/>
                  </a:cubicBezTo>
                  <a:cubicBezTo>
                    <a:pt x="46292" y="21279"/>
                    <a:pt x="47269" y="21505"/>
                    <a:pt x="48497" y="22056"/>
                  </a:cubicBezTo>
                  <a:cubicBezTo>
                    <a:pt x="50853" y="23084"/>
                    <a:pt x="52683" y="23460"/>
                    <a:pt x="54136" y="23460"/>
                  </a:cubicBezTo>
                  <a:cubicBezTo>
                    <a:pt x="55740" y="23460"/>
                    <a:pt x="56918" y="23008"/>
                    <a:pt x="57871" y="22407"/>
                  </a:cubicBezTo>
                  <a:lnTo>
                    <a:pt x="57871" y="22407"/>
                  </a:lnTo>
                  <a:cubicBezTo>
                    <a:pt x="53109" y="27419"/>
                    <a:pt x="51805" y="31730"/>
                    <a:pt x="53259" y="34663"/>
                  </a:cubicBezTo>
                  <a:cubicBezTo>
                    <a:pt x="54412" y="37044"/>
                    <a:pt x="68247" y="40126"/>
                    <a:pt x="78873" y="40126"/>
                  </a:cubicBezTo>
                  <a:cubicBezTo>
                    <a:pt x="83410" y="40126"/>
                    <a:pt x="87344" y="39575"/>
                    <a:pt x="89500" y="38171"/>
                  </a:cubicBezTo>
                  <a:cubicBezTo>
                    <a:pt x="94964" y="34562"/>
                    <a:pt x="97094" y="33234"/>
                    <a:pt x="101229" y="33234"/>
                  </a:cubicBezTo>
                  <a:cubicBezTo>
                    <a:pt x="102507" y="33234"/>
                    <a:pt x="103986" y="33359"/>
                    <a:pt x="105816" y="33585"/>
                  </a:cubicBezTo>
                  <a:cubicBezTo>
                    <a:pt x="106994" y="33735"/>
                    <a:pt x="108497" y="33785"/>
                    <a:pt x="110177" y="33785"/>
                  </a:cubicBezTo>
                  <a:cubicBezTo>
                    <a:pt x="119425" y="33785"/>
                    <a:pt x="134187" y="31856"/>
                    <a:pt x="132132" y="31505"/>
                  </a:cubicBezTo>
                  <a:cubicBezTo>
                    <a:pt x="114362" y="28522"/>
                    <a:pt x="117921" y="26066"/>
                    <a:pt x="121330" y="26066"/>
                  </a:cubicBezTo>
                  <a:cubicBezTo>
                    <a:pt x="121555" y="26066"/>
                    <a:pt x="121806" y="26066"/>
                    <a:pt x="122031" y="26091"/>
                  </a:cubicBezTo>
                  <a:cubicBezTo>
                    <a:pt x="122733" y="26166"/>
                    <a:pt x="123686" y="26216"/>
                    <a:pt x="124788" y="26216"/>
                  </a:cubicBezTo>
                  <a:cubicBezTo>
                    <a:pt x="131330" y="26216"/>
                    <a:pt x="143635" y="24813"/>
                    <a:pt x="146793" y="20803"/>
                  </a:cubicBezTo>
                  <a:cubicBezTo>
                    <a:pt x="150478" y="16091"/>
                    <a:pt x="141756" y="13234"/>
                    <a:pt x="141756" y="13234"/>
                  </a:cubicBezTo>
                  <a:cubicBezTo>
                    <a:pt x="141756" y="13234"/>
                    <a:pt x="160904" y="10878"/>
                    <a:pt x="163711" y="10302"/>
                  </a:cubicBezTo>
                  <a:cubicBezTo>
                    <a:pt x="166518" y="9725"/>
                    <a:pt x="172458" y="7469"/>
                    <a:pt x="167345" y="4662"/>
                  </a:cubicBezTo>
                  <a:cubicBezTo>
                    <a:pt x="162232" y="1880"/>
                    <a:pt x="149751" y="1"/>
                    <a:pt x="1497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3" name="CustomShape 11"/>
            <p:cNvSpPr/>
            <p:nvPr/>
          </p:nvSpPr>
          <p:spPr>
            <a:xfrm>
              <a:off x="5847120" y="2353680"/>
              <a:ext cx="43200" cy="38160"/>
            </a:xfrm>
            <a:custGeom>
              <a:avLst/>
              <a:gdLst/>
              <a:ahLst/>
              <a:rect l="l" t="t" r="r" b="b"/>
              <a:pathLst>
                <a:path w="3109" h="3309">
                  <a:moveTo>
                    <a:pt x="1505" y="0"/>
                  </a:moveTo>
                  <a:cubicBezTo>
                    <a:pt x="1429" y="0"/>
                    <a:pt x="1329" y="0"/>
                    <a:pt x="1254" y="25"/>
                  </a:cubicBezTo>
                  <a:cubicBezTo>
                    <a:pt x="1079" y="25"/>
                    <a:pt x="878" y="75"/>
                    <a:pt x="728" y="201"/>
                  </a:cubicBezTo>
                  <a:cubicBezTo>
                    <a:pt x="627" y="276"/>
                    <a:pt x="527" y="351"/>
                    <a:pt x="427" y="426"/>
                  </a:cubicBezTo>
                  <a:cubicBezTo>
                    <a:pt x="252" y="602"/>
                    <a:pt x="126" y="827"/>
                    <a:pt x="51" y="1053"/>
                  </a:cubicBezTo>
                  <a:cubicBezTo>
                    <a:pt x="26" y="1203"/>
                    <a:pt x="26" y="1329"/>
                    <a:pt x="1" y="1454"/>
                  </a:cubicBezTo>
                  <a:cubicBezTo>
                    <a:pt x="1" y="1704"/>
                    <a:pt x="76" y="1955"/>
                    <a:pt x="201" y="2181"/>
                  </a:cubicBezTo>
                  <a:cubicBezTo>
                    <a:pt x="252" y="2331"/>
                    <a:pt x="327" y="2456"/>
                    <a:pt x="377" y="2582"/>
                  </a:cubicBezTo>
                  <a:cubicBezTo>
                    <a:pt x="477" y="2757"/>
                    <a:pt x="602" y="2908"/>
                    <a:pt x="753" y="3008"/>
                  </a:cubicBezTo>
                  <a:cubicBezTo>
                    <a:pt x="903" y="3133"/>
                    <a:pt x="1054" y="3208"/>
                    <a:pt x="1254" y="3258"/>
                  </a:cubicBezTo>
                  <a:cubicBezTo>
                    <a:pt x="1354" y="3309"/>
                    <a:pt x="1480" y="3309"/>
                    <a:pt x="1580" y="3309"/>
                  </a:cubicBezTo>
                  <a:cubicBezTo>
                    <a:pt x="1680" y="3309"/>
                    <a:pt x="1755" y="3309"/>
                    <a:pt x="1830" y="3283"/>
                  </a:cubicBezTo>
                  <a:cubicBezTo>
                    <a:pt x="2031" y="3283"/>
                    <a:pt x="2206" y="3233"/>
                    <a:pt x="2382" y="3108"/>
                  </a:cubicBezTo>
                  <a:cubicBezTo>
                    <a:pt x="2482" y="3033"/>
                    <a:pt x="2582" y="2958"/>
                    <a:pt x="2658" y="2882"/>
                  </a:cubicBezTo>
                  <a:cubicBezTo>
                    <a:pt x="2858" y="2707"/>
                    <a:pt x="2983" y="2481"/>
                    <a:pt x="3033" y="2256"/>
                  </a:cubicBezTo>
                  <a:cubicBezTo>
                    <a:pt x="3059" y="2106"/>
                    <a:pt x="3084" y="1980"/>
                    <a:pt x="3109" y="1855"/>
                  </a:cubicBezTo>
                  <a:cubicBezTo>
                    <a:pt x="3084" y="1604"/>
                    <a:pt x="3033" y="1354"/>
                    <a:pt x="2908" y="1128"/>
                  </a:cubicBezTo>
                  <a:cubicBezTo>
                    <a:pt x="2833" y="978"/>
                    <a:pt x="2783" y="852"/>
                    <a:pt x="2708" y="727"/>
                  </a:cubicBezTo>
                  <a:cubicBezTo>
                    <a:pt x="2632" y="552"/>
                    <a:pt x="2507" y="401"/>
                    <a:pt x="2332" y="301"/>
                  </a:cubicBezTo>
                  <a:cubicBezTo>
                    <a:pt x="2206" y="176"/>
                    <a:pt x="2031" y="100"/>
                    <a:pt x="1830" y="50"/>
                  </a:cubicBezTo>
                  <a:cubicBezTo>
                    <a:pt x="1730" y="0"/>
                    <a:pt x="1605" y="0"/>
                    <a:pt x="1505" y="0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4" name="CustomShape 12"/>
            <p:cNvSpPr/>
            <p:nvPr/>
          </p:nvSpPr>
          <p:spPr>
            <a:xfrm>
              <a:off x="5893200" y="2409840"/>
              <a:ext cx="47880" cy="53640"/>
            </a:xfrm>
            <a:custGeom>
              <a:avLst/>
              <a:gdLst/>
              <a:ahLst/>
              <a:rect l="l" t="t" r="r" b="b"/>
              <a:pathLst>
                <a:path w="3459" h="4637">
                  <a:moveTo>
                    <a:pt x="1454" y="0"/>
                  </a:moveTo>
                  <a:cubicBezTo>
                    <a:pt x="1354" y="0"/>
                    <a:pt x="1228" y="25"/>
                    <a:pt x="1128" y="50"/>
                  </a:cubicBezTo>
                  <a:cubicBezTo>
                    <a:pt x="777" y="176"/>
                    <a:pt x="426" y="376"/>
                    <a:pt x="251" y="727"/>
                  </a:cubicBezTo>
                  <a:cubicBezTo>
                    <a:pt x="75" y="1078"/>
                    <a:pt x="0" y="1454"/>
                    <a:pt x="100" y="1855"/>
                  </a:cubicBezTo>
                  <a:cubicBezTo>
                    <a:pt x="251" y="2406"/>
                    <a:pt x="401" y="2983"/>
                    <a:pt x="552" y="3559"/>
                  </a:cubicBezTo>
                  <a:cubicBezTo>
                    <a:pt x="577" y="3760"/>
                    <a:pt x="677" y="3910"/>
                    <a:pt x="802" y="4060"/>
                  </a:cubicBezTo>
                  <a:cubicBezTo>
                    <a:pt x="902" y="4211"/>
                    <a:pt x="1053" y="4336"/>
                    <a:pt x="1203" y="4436"/>
                  </a:cubicBezTo>
                  <a:cubicBezTo>
                    <a:pt x="1379" y="4537"/>
                    <a:pt x="1554" y="4587"/>
                    <a:pt x="1755" y="4612"/>
                  </a:cubicBezTo>
                  <a:cubicBezTo>
                    <a:pt x="1830" y="4612"/>
                    <a:pt x="1905" y="4637"/>
                    <a:pt x="2005" y="4637"/>
                  </a:cubicBezTo>
                  <a:cubicBezTo>
                    <a:pt x="2105" y="4637"/>
                    <a:pt x="2231" y="4612"/>
                    <a:pt x="2331" y="4587"/>
                  </a:cubicBezTo>
                  <a:cubicBezTo>
                    <a:pt x="2682" y="4461"/>
                    <a:pt x="3033" y="4236"/>
                    <a:pt x="3208" y="3910"/>
                  </a:cubicBezTo>
                  <a:cubicBezTo>
                    <a:pt x="3384" y="3559"/>
                    <a:pt x="3459" y="3183"/>
                    <a:pt x="3359" y="2782"/>
                  </a:cubicBezTo>
                  <a:cubicBezTo>
                    <a:pt x="3208" y="2206"/>
                    <a:pt x="3058" y="1654"/>
                    <a:pt x="2907" y="1078"/>
                  </a:cubicBezTo>
                  <a:cubicBezTo>
                    <a:pt x="2857" y="877"/>
                    <a:pt x="2782" y="727"/>
                    <a:pt x="2657" y="577"/>
                  </a:cubicBezTo>
                  <a:cubicBezTo>
                    <a:pt x="2557" y="426"/>
                    <a:pt x="2406" y="301"/>
                    <a:pt x="2231" y="201"/>
                  </a:cubicBezTo>
                  <a:cubicBezTo>
                    <a:pt x="2080" y="101"/>
                    <a:pt x="1905" y="25"/>
                    <a:pt x="1704" y="25"/>
                  </a:cubicBezTo>
                  <a:cubicBezTo>
                    <a:pt x="1629" y="0"/>
                    <a:pt x="1529" y="0"/>
                    <a:pt x="1454" y="0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5" name="CustomShape 13"/>
            <p:cNvSpPr/>
            <p:nvPr/>
          </p:nvSpPr>
          <p:spPr>
            <a:xfrm>
              <a:off x="7410240" y="2275920"/>
              <a:ext cx="73080" cy="64440"/>
            </a:xfrm>
            <a:custGeom>
              <a:avLst/>
              <a:gdLst/>
              <a:ahLst/>
              <a:rect l="l" t="t" r="r" b="b"/>
              <a:pathLst>
                <a:path w="5239" h="5565">
                  <a:moveTo>
                    <a:pt x="3785" y="0"/>
                  </a:moveTo>
                  <a:cubicBezTo>
                    <a:pt x="3409" y="25"/>
                    <a:pt x="3058" y="151"/>
                    <a:pt x="2783" y="426"/>
                  </a:cubicBezTo>
                  <a:cubicBezTo>
                    <a:pt x="1855" y="1329"/>
                    <a:pt x="1003" y="2331"/>
                    <a:pt x="251" y="3384"/>
                  </a:cubicBezTo>
                  <a:cubicBezTo>
                    <a:pt x="26" y="3660"/>
                    <a:pt x="1" y="4161"/>
                    <a:pt x="101" y="4487"/>
                  </a:cubicBezTo>
                  <a:cubicBezTo>
                    <a:pt x="176" y="4838"/>
                    <a:pt x="452" y="5188"/>
                    <a:pt x="753" y="5364"/>
                  </a:cubicBezTo>
                  <a:cubicBezTo>
                    <a:pt x="978" y="5489"/>
                    <a:pt x="1254" y="5564"/>
                    <a:pt x="1505" y="5564"/>
                  </a:cubicBezTo>
                  <a:cubicBezTo>
                    <a:pt x="1630" y="5564"/>
                    <a:pt x="1755" y="5539"/>
                    <a:pt x="1881" y="5514"/>
                  </a:cubicBezTo>
                  <a:cubicBezTo>
                    <a:pt x="1981" y="5464"/>
                    <a:pt x="2106" y="5414"/>
                    <a:pt x="2231" y="5364"/>
                  </a:cubicBezTo>
                  <a:cubicBezTo>
                    <a:pt x="2432" y="5239"/>
                    <a:pt x="2607" y="5063"/>
                    <a:pt x="2733" y="4838"/>
                  </a:cubicBezTo>
                  <a:cubicBezTo>
                    <a:pt x="2808" y="4737"/>
                    <a:pt x="2883" y="4637"/>
                    <a:pt x="2983" y="4537"/>
                  </a:cubicBezTo>
                  <a:cubicBezTo>
                    <a:pt x="3535" y="3810"/>
                    <a:pt x="4161" y="3108"/>
                    <a:pt x="4813" y="2457"/>
                  </a:cubicBezTo>
                  <a:cubicBezTo>
                    <a:pt x="5089" y="2206"/>
                    <a:pt x="5239" y="1805"/>
                    <a:pt x="5239" y="1454"/>
                  </a:cubicBezTo>
                  <a:cubicBezTo>
                    <a:pt x="5239" y="1078"/>
                    <a:pt x="5089" y="677"/>
                    <a:pt x="4813" y="426"/>
                  </a:cubicBezTo>
                  <a:cubicBezTo>
                    <a:pt x="4562" y="176"/>
                    <a:pt x="4211" y="0"/>
                    <a:pt x="3835" y="0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6" name="CustomShape 14"/>
            <p:cNvSpPr/>
            <p:nvPr/>
          </p:nvSpPr>
          <p:spPr>
            <a:xfrm>
              <a:off x="7427520" y="2365920"/>
              <a:ext cx="54720" cy="48600"/>
            </a:xfrm>
            <a:custGeom>
              <a:avLst/>
              <a:gdLst/>
              <a:ahLst/>
              <a:rect l="l" t="t" r="r" b="b"/>
              <a:pathLst>
                <a:path w="3936" h="4212">
                  <a:moveTo>
                    <a:pt x="2457" y="1"/>
                  </a:moveTo>
                  <a:cubicBezTo>
                    <a:pt x="2332" y="1"/>
                    <a:pt x="2206" y="26"/>
                    <a:pt x="2081" y="51"/>
                  </a:cubicBezTo>
                  <a:cubicBezTo>
                    <a:pt x="1956" y="101"/>
                    <a:pt x="1856" y="151"/>
                    <a:pt x="1730" y="201"/>
                  </a:cubicBezTo>
                  <a:cubicBezTo>
                    <a:pt x="1505" y="327"/>
                    <a:pt x="1329" y="502"/>
                    <a:pt x="1204" y="728"/>
                  </a:cubicBezTo>
                  <a:cubicBezTo>
                    <a:pt x="878" y="1154"/>
                    <a:pt x="552" y="1580"/>
                    <a:pt x="227" y="2031"/>
                  </a:cubicBezTo>
                  <a:cubicBezTo>
                    <a:pt x="101" y="2181"/>
                    <a:pt x="51" y="2382"/>
                    <a:pt x="51" y="2557"/>
                  </a:cubicBezTo>
                  <a:cubicBezTo>
                    <a:pt x="1" y="2758"/>
                    <a:pt x="1" y="2958"/>
                    <a:pt x="76" y="3134"/>
                  </a:cubicBezTo>
                  <a:cubicBezTo>
                    <a:pt x="101" y="3334"/>
                    <a:pt x="201" y="3485"/>
                    <a:pt x="327" y="3635"/>
                  </a:cubicBezTo>
                  <a:cubicBezTo>
                    <a:pt x="427" y="3785"/>
                    <a:pt x="577" y="3911"/>
                    <a:pt x="728" y="4011"/>
                  </a:cubicBezTo>
                  <a:cubicBezTo>
                    <a:pt x="853" y="4061"/>
                    <a:pt x="953" y="4111"/>
                    <a:pt x="1079" y="4161"/>
                  </a:cubicBezTo>
                  <a:cubicBezTo>
                    <a:pt x="1204" y="4186"/>
                    <a:pt x="1329" y="4211"/>
                    <a:pt x="1455" y="4211"/>
                  </a:cubicBezTo>
                  <a:cubicBezTo>
                    <a:pt x="1580" y="4211"/>
                    <a:pt x="1730" y="4186"/>
                    <a:pt x="1856" y="4161"/>
                  </a:cubicBezTo>
                  <a:cubicBezTo>
                    <a:pt x="1956" y="4111"/>
                    <a:pt x="2081" y="4061"/>
                    <a:pt x="2206" y="4011"/>
                  </a:cubicBezTo>
                  <a:cubicBezTo>
                    <a:pt x="2407" y="3886"/>
                    <a:pt x="2582" y="3710"/>
                    <a:pt x="2708" y="3485"/>
                  </a:cubicBezTo>
                  <a:cubicBezTo>
                    <a:pt x="3034" y="3059"/>
                    <a:pt x="3384" y="2607"/>
                    <a:pt x="3710" y="2181"/>
                  </a:cubicBezTo>
                  <a:cubicBezTo>
                    <a:pt x="3811" y="2006"/>
                    <a:pt x="3886" y="1830"/>
                    <a:pt x="3886" y="1630"/>
                  </a:cubicBezTo>
                  <a:cubicBezTo>
                    <a:pt x="3936" y="1455"/>
                    <a:pt x="3911" y="1254"/>
                    <a:pt x="3861" y="1054"/>
                  </a:cubicBezTo>
                  <a:cubicBezTo>
                    <a:pt x="3811" y="878"/>
                    <a:pt x="3735" y="703"/>
                    <a:pt x="3610" y="577"/>
                  </a:cubicBezTo>
                  <a:cubicBezTo>
                    <a:pt x="3485" y="427"/>
                    <a:pt x="3359" y="302"/>
                    <a:pt x="3184" y="201"/>
                  </a:cubicBezTo>
                  <a:cubicBezTo>
                    <a:pt x="3084" y="151"/>
                    <a:pt x="2958" y="101"/>
                    <a:pt x="2858" y="51"/>
                  </a:cubicBezTo>
                  <a:cubicBezTo>
                    <a:pt x="2708" y="26"/>
                    <a:pt x="2582" y="1"/>
                    <a:pt x="2457" y="1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7" name="CustomShape 15"/>
            <p:cNvSpPr/>
            <p:nvPr/>
          </p:nvSpPr>
          <p:spPr>
            <a:xfrm>
              <a:off x="7458120" y="2396160"/>
              <a:ext cx="61560" cy="56880"/>
            </a:xfrm>
            <a:custGeom>
              <a:avLst/>
              <a:gdLst/>
              <a:ahLst/>
              <a:rect l="l" t="t" r="r" b="b"/>
              <a:pathLst>
                <a:path w="4437" h="4938">
                  <a:moveTo>
                    <a:pt x="2983" y="0"/>
                  </a:moveTo>
                  <a:cubicBezTo>
                    <a:pt x="2632" y="25"/>
                    <a:pt x="2231" y="151"/>
                    <a:pt x="1980" y="426"/>
                  </a:cubicBezTo>
                  <a:cubicBezTo>
                    <a:pt x="1329" y="1153"/>
                    <a:pt x="727" y="1930"/>
                    <a:pt x="226" y="2757"/>
                  </a:cubicBezTo>
                  <a:cubicBezTo>
                    <a:pt x="126" y="2933"/>
                    <a:pt x="51" y="3108"/>
                    <a:pt x="51" y="3284"/>
                  </a:cubicBezTo>
                  <a:cubicBezTo>
                    <a:pt x="0" y="3484"/>
                    <a:pt x="25" y="3685"/>
                    <a:pt x="76" y="3860"/>
                  </a:cubicBezTo>
                  <a:cubicBezTo>
                    <a:pt x="176" y="4211"/>
                    <a:pt x="426" y="4562"/>
                    <a:pt x="752" y="4737"/>
                  </a:cubicBezTo>
                  <a:cubicBezTo>
                    <a:pt x="978" y="4863"/>
                    <a:pt x="1229" y="4938"/>
                    <a:pt x="1504" y="4938"/>
                  </a:cubicBezTo>
                  <a:cubicBezTo>
                    <a:pt x="1630" y="4938"/>
                    <a:pt x="1730" y="4913"/>
                    <a:pt x="1855" y="4888"/>
                  </a:cubicBezTo>
                  <a:cubicBezTo>
                    <a:pt x="2231" y="4762"/>
                    <a:pt x="2532" y="4537"/>
                    <a:pt x="2732" y="4211"/>
                  </a:cubicBezTo>
                  <a:cubicBezTo>
                    <a:pt x="2933" y="3860"/>
                    <a:pt x="3183" y="3509"/>
                    <a:pt x="3434" y="3158"/>
                  </a:cubicBezTo>
                  <a:cubicBezTo>
                    <a:pt x="3609" y="2933"/>
                    <a:pt x="3810" y="2707"/>
                    <a:pt x="4010" y="2482"/>
                  </a:cubicBezTo>
                  <a:cubicBezTo>
                    <a:pt x="4261" y="2206"/>
                    <a:pt x="4437" y="1855"/>
                    <a:pt x="4437" y="1454"/>
                  </a:cubicBezTo>
                  <a:cubicBezTo>
                    <a:pt x="4437" y="1254"/>
                    <a:pt x="4411" y="1078"/>
                    <a:pt x="4311" y="903"/>
                  </a:cubicBezTo>
                  <a:cubicBezTo>
                    <a:pt x="4261" y="727"/>
                    <a:pt x="4161" y="577"/>
                    <a:pt x="4010" y="426"/>
                  </a:cubicBezTo>
                  <a:cubicBezTo>
                    <a:pt x="3760" y="201"/>
                    <a:pt x="3409" y="0"/>
                    <a:pt x="3033" y="0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8" name="CustomShape 16"/>
            <p:cNvSpPr/>
            <p:nvPr/>
          </p:nvSpPr>
          <p:spPr>
            <a:xfrm>
              <a:off x="7501680" y="2449440"/>
              <a:ext cx="58320" cy="47520"/>
            </a:xfrm>
            <a:custGeom>
              <a:avLst/>
              <a:gdLst/>
              <a:ahLst/>
              <a:rect l="l" t="t" r="r" b="b"/>
              <a:pathLst>
                <a:path w="4186" h="4112">
                  <a:moveTo>
                    <a:pt x="2732" y="1"/>
                  </a:moveTo>
                  <a:cubicBezTo>
                    <a:pt x="2607" y="26"/>
                    <a:pt x="2456" y="26"/>
                    <a:pt x="2331" y="51"/>
                  </a:cubicBezTo>
                  <a:cubicBezTo>
                    <a:pt x="2105" y="126"/>
                    <a:pt x="1880" y="252"/>
                    <a:pt x="1704" y="427"/>
                  </a:cubicBezTo>
                  <a:cubicBezTo>
                    <a:pt x="1278" y="828"/>
                    <a:pt x="852" y="1229"/>
                    <a:pt x="426" y="1655"/>
                  </a:cubicBezTo>
                  <a:cubicBezTo>
                    <a:pt x="301" y="1780"/>
                    <a:pt x="201" y="1931"/>
                    <a:pt x="126" y="2106"/>
                  </a:cubicBezTo>
                  <a:cubicBezTo>
                    <a:pt x="50" y="2282"/>
                    <a:pt x="0" y="2457"/>
                    <a:pt x="25" y="2658"/>
                  </a:cubicBezTo>
                  <a:cubicBezTo>
                    <a:pt x="0" y="2858"/>
                    <a:pt x="50" y="3059"/>
                    <a:pt x="126" y="3234"/>
                  </a:cubicBezTo>
                  <a:cubicBezTo>
                    <a:pt x="201" y="3409"/>
                    <a:pt x="301" y="3560"/>
                    <a:pt x="426" y="3685"/>
                  </a:cubicBezTo>
                  <a:cubicBezTo>
                    <a:pt x="527" y="3760"/>
                    <a:pt x="627" y="3835"/>
                    <a:pt x="727" y="3911"/>
                  </a:cubicBezTo>
                  <a:cubicBezTo>
                    <a:pt x="953" y="4036"/>
                    <a:pt x="1203" y="4111"/>
                    <a:pt x="1454" y="4111"/>
                  </a:cubicBezTo>
                  <a:cubicBezTo>
                    <a:pt x="1579" y="4086"/>
                    <a:pt x="1704" y="4086"/>
                    <a:pt x="1855" y="4061"/>
                  </a:cubicBezTo>
                  <a:cubicBezTo>
                    <a:pt x="2080" y="3986"/>
                    <a:pt x="2306" y="3861"/>
                    <a:pt x="2481" y="3685"/>
                  </a:cubicBezTo>
                  <a:cubicBezTo>
                    <a:pt x="2907" y="3284"/>
                    <a:pt x="3334" y="2883"/>
                    <a:pt x="3760" y="2457"/>
                  </a:cubicBezTo>
                  <a:cubicBezTo>
                    <a:pt x="3885" y="2332"/>
                    <a:pt x="3985" y="2181"/>
                    <a:pt x="4035" y="2006"/>
                  </a:cubicBezTo>
                  <a:cubicBezTo>
                    <a:pt x="4136" y="1830"/>
                    <a:pt x="4186" y="1655"/>
                    <a:pt x="4161" y="1455"/>
                  </a:cubicBezTo>
                  <a:cubicBezTo>
                    <a:pt x="4186" y="1254"/>
                    <a:pt x="4136" y="1054"/>
                    <a:pt x="4035" y="878"/>
                  </a:cubicBezTo>
                  <a:cubicBezTo>
                    <a:pt x="3985" y="703"/>
                    <a:pt x="3885" y="552"/>
                    <a:pt x="3760" y="427"/>
                  </a:cubicBezTo>
                  <a:cubicBezTo>
                    <a:pt x="3659" y="352"/>
                    <a:pt x="3559" y="277"/>
                    <a:pt x="3459" y="201"/>
                  </a:cubicBezTo>
                  <a:cubicBezTo>
                    <a:pt x="3233" y="76"/>
                    <a:pt x="2983" y="1"/>
                    <a:pt x="2732" y="1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9" name="CustomShape 17"/>
            <p:cNvSpPr/>
            <p:nvPr/>
          </p:nvSpPr>
          <p:spPr>
            <a:xfrm>
              <a:off x="6795360" y="1843920"/>
              <a:ext cx="48240" cy="42840"/>
            </a:xfrm>
            <a:custGeom>
              <a:avLst/>
              <a:gdLst/>
              <a:ahLst/>
              <a:rect l="l" t="t" r="r" b="b"/>
              <a:pathLst>
                <a:path w="3485" h="3710">
                  <a:moveTo>
                    <a:pt x="1404" y="0"/>
                  </a:moveTo>
                  <a:cubicBezTo>
                    <a:pt x="1254" y="0"/>
                    <a:pt x="1103" y="25"/>
                    <a:pt x="953" y="100"/>
                  </a:cubicBezTo>
                  <a:cubicBezTo>
                    <a:pt x="778" y="151"/>
                    <a:pt x="627" y="226"/>
                    <a:pt x="477" y="376"/>
                  </a:cubicBezTo>
                  <a:cubicBezTo>
                    <a:pt x="402" y="451"/>
                    <a:pt x="327" y="552"/>
                    <a:pt x="226" y="652"/>
                  </a:cubicBezTo>
                  <a:cubicBezTo>
                    <a:pt x="101" y="877"/>
                    <a:pt x="26" y="1103"/>
                    <a:pt x="1" y="1354"/>
                  </a:cubicBezTo>
                  <a:cubicBezTo>
                    <a:pt x="1" y="1504"/>
                    <a:pt x="26" y="1629"/>
                    <a:pt x="26" y="1755"/>
                  </a:cubicBezTo>
                  <a:cubicBezTo>
                    <a:pt x="76" y="2005"/>
                    <a:pt x="201" y="2231"/>
                    <a:pt x="377" y="2406"/>
                  </a:cubicBezTo>
                  <a:cubicBezTo>
                    <a:pt x="552" y="2682"/>
                    <a:pt x="753" y="2958"/>
                    <a:pt x="953" y="3233"/>
                  </a:cubicBezTo>
                  <a:cubicBezTo>
                    <a:pt x="1078" y="3384"/>
                    <a:pt x="1229" y="3484"/>
                    <a:pt x="1404" y="3559"/>
                  </a:cubicBezTo>
                  <a:cubicBezTo>
                    <a:pt x="1580" y="3659"/>
                    <a:pt x="1755" y="3710"/>
                    <a:pt x="1956" y="3710"/>
                  </a:cubicBezTo>
                  <a:lnTo>
                    <a:pt x="2056" y="3710"/>
                  </a:lnTo>
                  <a:cubicBezTo>
                    <a:pt x="2231" y="3710"/>
                    <a:pt x="2382" y="3684"/>
                    <a:pt x="2507" y="3609"/>
                  </a:cubicBezTo>
                  <a:cubicBezTo>
                    <a:pt x="2707" y="3584"/>
                    <a:pt x="2858" y="3484"/>
                    <a:pt x="3008" y="3359"/>
                  </a:cubicBezTo>
                  <a:cubicBezTo>
                    <a:pt x="3083" y="3258"/>
                    <a:pt x="3159" y="3158"/>
                    <a:pt x="3234" y="3058"/>
                  </a:cubicBezTo>
                  <a:cubicBezTo>
                    <a:pt x="3384" y="2857"/>
                    <a:pt x="3459" y="2607"/>
                    <a:pt x="3484" y="2356"/>
                  </a:cubicBezTo>
                  <a:cubicBezTo>
                    <a:pt x="3459" y="2231"/>
                    <a:pt x="3459" y="2105"/>
                    <a:pt x="3459" y="1955"/>
                  </a:cubicBezTo>
                  <a:cubicBezTo>
                    <a:pt x="3384" y="1704"/>
                    <a:pt x="3284" y="1504"/>
                    <a:pt x="3108" y="1303"/>
                  </a:cubicBezTo>
                  <a:cubicBezTo>
                    <a:pt x="2908" y="1028"/>
                    <a:pt x="2733" y="752"/>
                    <a:pt x="2532" y="476"/>
                  </a:cubicBezTo>
                  <a:cubicBezTo>
                    <a:pt x="2407" y="326"/>
                    <a:pt x="2256" y="226"/>
                    <a:pt x="2081" y="151"/>
                  </a:cubicBezTo>
                  <a:cubicBezTo>
                    <a:pt x="1905" y="50"/>
                    <a:pt x="1730" y="0"/>
                    <a:pt x="1530" y="0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0" name="CustomShape 18"/>
            <p:cNvSpPr/>
            <p:nvPr/>
          </p:nvSpPr>
          <p:spPr>
            <a:xfrm>
              <a:off x="6868080" y="1821240"/>
              <a:ext cx="50040" cy="39960"/>
            </a:xfrm>
            <a:custGeom>
              <a:avLst/>
              <a:gdLst/>
              <a:ahLst/>
              <a:rect l="l" t="t" r="r" b="b"/>
              <a:pathLst>
                <a:path w="3610" h="3460">
                  <a:moveTo>
                    <a:pt x="1429" y="0"/>
                  </a:moveTo>
                  <a:cubicBezTo>
                    <a:pt x="1354" y="0"/>
                    <a:pt x="1254" y="0"/>
                    <a:pt x="1154" y="25"/>
                  </a:cubicBezTo>
                  <a:cubicBezTo>
                    <a:pt x="978" y="76"/>
                    <a:pt x="803" y="151"/>
                    <a:pt x="652" y="251"/>
                  </a:cubicBezTo>
                  <a:cubicBezTo>
                    <a:pt x="477" y="351"/>
                    <a:pt x="352" y="477"/>
                    <a:pt x="251" y="652"/>
                  </a:cubicBezTo>
                  <a:lnTo>
                    <a:pt x="101" y="978"/>
                  </a:lnTo>
                  <a:cubicBezTo>
                    <a:pt x="1" y="1228"/>
                    <a:pt x="1" y="1479"/>
                    <a:pt x="51" y="1755"/>
                  </a:cubicBezTo>
                  <a:cubicBezTo>
                    <a:pt x="101" y="1880"/>
                    <a:pt x="126" y="1980"/>
                    <a:pt x="176" y="2106"/>
                  </a:cubicBezTo>
                  <a:cubicBezTo>
                    <a:pt x="302" y="2331"/>
                    <a:pt x="452" y="2507"/>
                    <a:pt x="652" y="2657"/>
                  </a:cubicBezTo>
                  <a:cubicBezTo>
                    <a:pt x="903" y="2832"/>
                    <a:pt x="1129" y="3033"/>
                    <a:pt x="1354" y="3208"/>
                  </a:cubicBezTo>
                  <a:cubicBezTo>
                    <a:pt x="1505" y="3334"/>
                    <a:pt x="1680" y="3384"/>
                    <a:pt x="1880" y="3409"/>
                  </a:cubicBezTo>
                  <a:cubicBezTo>
                    <a:pt x="1981" y="3434"/>
                    <a:pt x="2081" y="3459"/>
                    <a:pt x="2181" y="3459"/>
                  </a:cubicBezTo>
                  <a:cubicBezTo>
                    <a:pt x="2281" y="3459"/>
                    <a:pt x="2357" y="3434"/>
                    <a:pt x="2457" y="3409"/>
                  </a:cubicBezTo>
                  <a:cubicBezTo>
                    <a:pt x="2657" y="3384"/>
                    <a:pt x="2808" y="3309"/>
                    <a:pt x="2958" y="3183"/>
                  </a:cubicBezTo>
                  <a:cubicBezTo>
                    <a:pt x="3134" y="3108"/>
                    <a:pt x="3259" y="2958"/>
                    <a:pt x="3359" y="2807"/>
                  </a:cubicBezTo>
                  <a:cubicBezTo>
                    <a:pt x="3409" y="2682"/>
                    <a:pt x="3459" y="2582"/>
                    <a:pt x="3535" y="2457"/>
                  </a:cubicBezTo>
                  <a:cubicBezTo>
                    <a:pt x="3610" y="2206"/>
                    <a:pt x="3610" y="1955"/>
                    <a:pt x="3560" y="1705"/>
                  </a:cubicBezTo>
                  <a:cubicBezTo>
                    <a:pt x="3535" y="1579"/>
                    <a:pt x="3484" y="1454"/>
                    <a:pt x="3434" y="1354"/>
                  </a:cubicBezTo>
                  <a:cubicBezTo>
                    <a:pt x="3334" y="1128"/>
                    <a:pt x="3159" y="953"/>
                    <a:pt x="2958" y="802"/>
                  </a:cubicBezTo>
                  <a:cubicBezTo>
                    <a:pt x="2733" y="602"/>
                    <a:pt x="2482" y="426"/>
                    <a:pt x="2256" y="251"/>
                  </a:cubicBezTo>
                  <a:cubicBezTo>
                    <a:pt x="2106" y="126"/>
                    <a:pt x="1931" y="51"/>
                    <a:pt x="1730" y="25"/>
                  </a:cubicBezTo>
                  <a:cubicBezTo>
                    <a:pt x="1630" y="0"/>
                    <a:pt x="1530" y="0"/>
                    <a:pt x="1429" y="0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1" name="CustomShape 19"/>
            <p:cNvSpPr/>
            <p:nvPr/>
          </p:nvSpPr>
          <p:spPr>
            <a:xfrm>
              <a:off x="6945120" y="1784880"/>
              <a:ext cx="41400" cy="33120"/>
            </a:xfrm>
            <a:custGeom>
              <a:avLst/>
              <a:gdLst/>
              <a:ahLst/>
              <a:rect l="l" t="t" r="r" b="b"/>
              <a:pathLst>
                <a:path w="2984" h="2883">
                  <a:moveTo>
                    <a:pt x="1504" y="0"/>
                  </a:moveTo>
                  <a:cubicBezTo>
                    <a:pt x="752" y="0"/>
                    <a:pt x="101" y="602"/>
                    <a:pt x="51" y="1354"/>
                  </a:cubicBezTo>
                  <a:cubicBezTo>
                    <a:pt x="1" y="2131"/>
                    <a:pt x="627" y="2833"/>
                    <a:pt x="1404" y="2883"/>
                  </a:cubicBezTo>
                  <a:lnTo>
                    <a:pt x="1479" y="2883"/>
                  </a:lnTo>
                  <a:cubicBezTo>
                    <a:pt x="2231" y="2883"/>
                    <a:pt x="2883" y="2281"/>
                    <a:pt x="2933" y="1529"/>
                  </a:cubicBezTo>
                  <a:cubicBezTo>
                    <a:pt x="2983" y="752"/>
                    <a:pt x="2356" y="51"/>
                    <a:pt x="1580" y="0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2" name="CustomShape 20"/>
            <p:cNvSpPr/>
            <p:nvPr/>
          </p:nvSpPr>
          <p:spPr>
            <a:xfrm>
              <a:off x="6714000" y="1853280"/>
              <a:ext cx="56880" cy="47160"/>
            </a:xfrm>
            <a:custGeom>
              <a:avLst/>
              <a:gdLst/>
              <a:ahLst/>
              <a:rect l="l" t="t" r="r" b="b"/>
              <a:pathLst>
                <a:path w="4086" h="4086">
                  <a:moveTo>
                    <a:pt x="1404" y="0"/>
                  </a:moveTo>
                  <a:cubicBezTo>
                    <a:pt x="1253" y="0"/>
                    <a:pt x="1103" y="50"/>
                    <a:pt x="953" y="100"/>
                  </a:cubicBezTo>
                  <a:cubicBezTo>
                    <a:pt x="777" y="151"/>
                    <a:pt x="627" y="251"/>
                    <a:pt x="476" y="376"/>
                  </a:cubicBezTo>
                  <a:cubicBezTo>
                    <a:pt x="401" y="476"/>
                    <a:pt x="326" y="577"/>
                    <a:pt x="226" y="652"/>
                  </a:cubicBezTo>
                  <a:cubicBezTo>
                    <a:pt x="100" y="877"/>
                    <a:pt x="0" y="1128"/>
                    <a:pt x="0" y="1379"/>
                  </a:cubicBezTo>
                  <a:cubicBezTo>
                    <a:pt x="0" y="1504"/>
                    <a:pt x="25" y="1629"/>
                    <a:pt x="25" y="1755"/>
                  </a:cubicBezTo>
                  <a:cubicBezTo>
                    <a:pt x="75" y="2005"/>
                    <a:pt x="201" y="2231"/>
                    <a:pt x="351" y="2431"/>
                  </a:cubicBezTo>
                  <a:cubicBezTo>
                    <a:pt x="752" y="2807"/>
                    <a:pt x="1153" y="3208"/>
                    <a:pt x="1554" y="3609"/>
                  </a:cubicBezTo>
                  <a:cubicBezTo>
                    <a:pt x="1679" y="3760"/>
                    <a:pt x="1830" y="3860"/>
                    <a:pt x="2005" y="3935"/>
                  </a:cubicBezTo>
                  <a:cubicBezTo>
                    <a:pt x="2181" y="4035"/>
                    <a:pt x="2356" y="4085"/>
                    <a:pt x="2557" y="4085"/>
                  </a:cubicBezTo>
                  <a:lnTo>
                    <a:pt x="2682" y="4085"/>
                  </a:lnTo>
                  <a:cubicBezTo>
                    <a:pt x="2832" y="4085"/>
                    <a:pt x="2983" y="4060"/>
                    <a:pt x="3133" y="3985"/>
                  </a:cubicBezTo>
                  <a:cubicBezTo>
                    <a:pt x="3308" y="3935"/>
                    <a:pt x="3459" y="3860"/>
                    <a:pt x="3609" y="3710"/>
                  </a:cubicBezTo>
                  <a:cubicBezTo>
                    <a:pt x="3684" y="3634"/>
                    <a:pt x="3760" y="3534"/>
                    <a:pt x="3860" y="3434"/>
                  </a:cubicBezTo>
                  <a:cubicBezTo>
                    <a:pt x="3985" y="3208"/>
                    <a:pt x="4085" y="2983"/>
                    <a:pt x="4085" y="2707"/>
                  </a:cubicBezTo>
                  <a:cubicBezTo>
                    <a:pt x="4085" y="2582"/>
                    <a:pt x="4060" y="2456"/>
                    <a:pt x="4060" y="2331"/>
                  </a:cubicBezTo>
                  <a:cubicBezTo>
                    <a:pt x="4010" y="2080"/>
                    <a:pt x="3885" y="1855"/>
                    <a:pt x="3734" y="1679"/>
                  </a:cubicBezTo>
                  <a:cubicBezTo>
                    <a:pt x="3333" y="1278"/>
                    <a:pt x="2932" y="877"/>
                    <a:pt x="2506" y="501"/>
                  </a:cubicBezTo>
                  <a:cubicBezTo>
                    <a:pt x="2406" y="351"/>
                    <a:pt x="2256" y="251"/>
                    <a:pt x="2080" y="176"/>
                  </a:cubicBezTo>
                  <a:cubicBezTo>
                    <a:pt x="1905" y="75"/>
                    <a:pt x="1729" y="25"/>
                    <a:pt x="1529" y="25"/>
                  </a:cubicBezTo>
                  <a:cubicBezTo>
                    <a:pt x="1479" y="25"/>
                    <a:pt x="1454" y="0"/>
                    <a:pt x="1404" y="0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3" name="CustomShape 21"/>
            <p:cNvSpPr/>
            <p:nvPr/>
          </p:nvSpPr>
          <p:spPr>
            <a:xfrm>
              <a:off x="5610240" y="2599200"/>
              <a:ext cx="675000" cy="221040"/>
            </a:xfrm>
            <a:custGeom>
              <a:avLst/>
              <a:gdLst/>
              <a:ahLst/>
              <a:rect l="l" t="t" r="r" b="b"/>
              <a:pathLst>
                <a:path w="48272" h="19048">
                  <a:moveTo>
                    <a:pt x="19199" y="0"/>
                  </a:moveTo>
                  <a:lnTo>
                    <a:pt x="0" y="11604"/>
                  </a:lnTo>
                  <a:lnTo>
                    <a:pt x="29073" y="19048"/>
                  </a:lnTo>
                  <a:lnTo>
                    <a:pt x="48271" y="7444"/>
                  </a:lnTo>
                  <a:lnTo>
                    <a:pt x="191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4" name="CustomShape 22"/>
            <p:cNvSpPr/>
            <p:nvPr/>
          </p:nvSpPr>
          <p:spPr>
            <a:xfrm>
              <a:off x="5354640" y="2579040"/>
              <a:ext cx="663120" cy="230760"/>
            </a:xfrm>
            <a:custGeom>
              <a:avLst/>
              <a:gdLst/>
              <a:ahLst/>
              <a:rect l="l" t="t" r="r" b="b"/>
              <a:pathLst>
                <a:path w="47445" h="19901">
                  <a:moveTo>
                    <a:pt x="24913" y="1"/>
                  </a:moveTo>
                  <a:lnTo>
                    <a:pt x="1" y="6542"/>
                  </a:lnTo>
                  <a:lnTo>
                    <a:pt x="22507" y="19901"/>
                  </a:lnTo>
                  <a:lnTo>
                    <a:pt x="47445" y="13334"/>
                  </a:lnTo>
                  <a:lnTo>
                    <a:pt x="249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5" name="CustomShape 23"/>
            <p:cNvSpPr/>
            <p:nvPr/>
          </p:nvSpPr>
          <p:spPr>
            <a:xfrm>
              <a:off x="5615640" y="2579040"/>
              <a:ext cx="402480" cy="154440"/>
            </a:xfrm>
            <a:custGeom>
              <a:avLst/>
              <a:gdLst/>
              <a:ahLst/>
              <a:rect l="l" t="t" r="r" b="b"/>
              <a:pathLst>
                <a:path w="28798" h="13335">
                  <a:moveTo>
                    <a:pt x="6266" y="1"/>
                  </a:moveTo>
                  <a:lnTo>
                    <a:pt x="0" y="9450"/>
                  </a:lnTo>
                  <a:lnTo>
                    <a:pt x="28798" y="13334"/>
                  </a:lnTo>
                  <a:lnTo>
                    <a:pt x="62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6" name="CustomShape 24"/>
            <p:cNvSpPr/>
            <p:nvPr/>
          </p:nvSpPr>
          <p:spPr>
            <a:xfrm>
              <a:off x="5843880" y="1909440"/>
              <a:ext cx="515520" cy="706320"/>
            </a:xfrm>
            <a:custGeom>
              <a:avLst/>
              <a:gdLst/>
              <a:ahLst/>
              <a:rect l="l" t="t" r="r" b="b"/>
              <a:pathLst>
                <a:path w="36893" h="60853">
                  <a:moveTo>
                    <a:pt x="9148" y="0"/>
                  </a:moveTo>
                  <a:lnTo>
                    <a:pt x="0" y="16241"/>
                  </a:lnTo>
                  <a:lnTo>
                    <a:pt x="36893" y="60853"/>
                  </a:lnTo>
                  <a:cubicBezTo>
                    <a:pt x="35915" y="53334"/>
                    <a:pt x="32958" y="46241"/>
                    <a:pt x="29374" y="39524"/>
                  </a:cubicBezTo>
                  <a:cubicBezTo>
                    <a:pt x="27945" y="36818"/>
                    <a:pt x="26291" y="34211"/>
                    <a:pt x="24812" y="31529"/>
                  </a:cubicBezTo>
                  <a:cubicBezTo>
                    <a:pt x="23158" y="28572"/>
                    <a:pt x="21680" y="25539"/>
                    <a:pt x="20201" y="22507"/>
                  </a:cubicBezTo>
                  <a:cubicBezTo>
                    <a:pt x="16642" y="15213"/>
                    <a:pt x="12707" y="7294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7" name="CustomShape 25"/>
            <p:cNvSpPr/>
            <p:nvPr/>
          </p:nvSpPr>
          <p:spPr>
            <a:xfrm>
              <a:off x="5873040" y="2044440"/>
              <a:ext cx="458280" cy="509760"/>
            </a:xfrm>
            <a:custGeom>
              <a:avLst/>
              <a:gdLst/>
              <a:ahLst/>
              <a:rect l="l" t="t" r="r" b="b"/>
              <a:pathLst>
                <a:path w="32783" h="43919">
                  <a:moveTo>
                    <a:pt x="224" y="1"/>
                  </a:moveTo>
                  <a:cubicBezTo>
                    <a:pt x="184" y="1"/>
                    <a:pt x="142" y="13"/>
                    <a:pt x="101" y="34"/>
                  </a:cubicBezTo>
                  <a:cubicBezTo>
                    <a:pt x="26" y="109"/>
                    <a:pt x="1" y="209"/>
                    <a:pt x="76" y="309"/>
                  </a:cubicBezTo>
                  <a:cubicBezTo>
                    <a:pt x="10953" y="14645"/>
                    <a:pt x="21830" y="29307"/>
                    <a:pt x="32432" y="43843"/>
                  </a:cubicBezTo>
                  <a:cubicBezTo>
                    <a:pt x="32482" y="43893"/>
                    <a:pt x="32532" y="43918"/>
                    <a:pt x="32582" y="43918"/>
                  </a:cubicBezTo>
                  <a:lnTo>
                    <a:pt x="32682" y="43893"/>
                  </a:lnTo>
                  <a:cubicBezTo>
                    <a:pt x="32783" y="43818"/>
                    <a:pt x="32783" y="43718"/>
                    <a:pt x="32733" y="43618"/>
                  </a:cubicBezTo>
                  <a:cubicBezTo>
                    <a:pt x="22131" y="29081"/>
                    <a:pt x="11229" y="14445"/>
                    <a:pt x="376" y="84"/>
                  </a:cubicBezTo>
                  <a:cubicBezTo>
                    <a:pt x="332" y="25"/>
                    <a:pt x="280" y="1"/>
                    <a:pt x="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8" name="CustomShape 26"/>
            <p:cNvSpPr/>
            <p:nvPr/>
          </p:nvSpPr>
          <p:spPr>
            <a:xfrm>
              <a:off x="5919120" y="1982520"/>
              <a:ext cx="408240" cy="567360"/>
            </a:xfrm>
            <a:custGeom>
              <a:avLst/>
              <a:gdLst/>
              <a:ahLst/>
              <a:rect l="l" t="t" r="r" b="b"/>
              <a:pathLst>
                <a:path w="29224" h="48874">
                  <a:moveTo>
                    <a:pt x="219" y="0"/>
                  </a:moveTo>
                  <a:cubicBezTo>
                    <a:pt x="186" y="0"/>
                    <a:pt x="153" y="8"/>
                    <a:pt x="126" y="26"/>
                  </a:cubicBezTo>
                  <a:cubicBezTo>
                    <a:pt x="26" y="76"/>
                    <a:pt x="1" y="177"/>
                    <a:pt x="51" y="277"/>
                  </a:cubicBezTo>
                  <a:cubicBezTo>
                    <a:pt x="11830" y="20026"/>
                    <a:pt x="28698" y="48498"/>
                    <a:pt x="28873" y="48773"/>
                  </a:cubicBezTo>
                  <a:cubicBezTo>
                    <a:pt x="28898" y="48823"/>
                    <a:pt x="28948" y="48874"/>
                    <a:pt x="29023" y="48874"/>
                  </a:cubicBezTo>
                  <a:lnTo>
                    <a:pt x="29124" y="48848"/>
                  </a:lnTo>
                  <a:cubicBezTo>
                    <a:pt x="29199" y="48798"/>
                    <a:pt x="29224" y="48673"/>
                    <a:pt x="29174" y="48598"/>
                  </a:cubicBezTo>
                  <a:cubicBezTo>
                    <a:pt x="29023" y="48297"/>
                    <a:pt x="12156" y="19826"/>
                    <a:pt x="377" y="76"/>
                  </a:cubicBezTo>
                  <a:cubicBezTo>
                    <a:pt x="344" y="28"/>
                    <a:pt x="281" y="0"/>
                    <a:pt x="2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9" name="CustomShape 27"/>
            <p:cNvSpPr/>
            <p:nvPr/>
          </p:nvSpPr>
          <p:spPr>
            <a:xfrm>
              <a:off x="5785200" y="2505600"/>
              <a:ext cx="692640" cy="250560"/>
            </a:xfrm>
            <a:custGeom>
              <a:avLst/>
              <a:gdLst/>
              <a:ahLst/>
              <a:rect l="l" t="t" r="r" b="b"/>
              <a:pathLst>
                <a:path w="49550" h="21606">
                  <a:moveTo>
                    <a:pt x="33209" y="1"/>
                  </a:moveTo>
                  <a:lnTo>
                    <a:pt x="251" y="3460"/>
                  </a:lnTo>
                  <a:lnTo>
                    <a:pt x="1" y="3785"/>
                  </a:lnTo>
                  <a:cubicBezTo>
                    <a:pt x="25916" y="14437"/>
                    <a:pt x="17946" y="12332"/>
                    <a:pt x="44838" y="20202"/>
                  </a:cubicBezTo>
                  <a:lnTo>
                    <a:pt x="49550" y="21605"/>
                  </a:lnTo>
                  <a:cubicBezTo>
                    <a:pt x="35615" y="14537"/>
                    <a:pt x="48923" y="19675"/>
                    <a:pt x="332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0" name="CustomShape 28"/>
            <p:cNvSpPr/>
            <p:nvPr/>
          </p:nvSpPr>
          <p:spPr>
            <a:xfrm>
              <a:off x="5762880" y="2550240"/>
              <a:ext cx="584640" cy="237600"/>
            </a:xfrm>
            <a:custGeom>
              <a:avLst/>
              <a:gdLst/>
              <a:ahLst/>
              <a:rect l="l" t="t" r="r" b="b"/>
              <a:pathLst>
                <a:path w="41831" h="20502">
                  <a:moveTo>
                    <a:pt x="1555" y="1"/>
                  </a:moveTo>
                  <a:cubicBezTo>
                    <a:pt x="577" y="2407"/>
                    <a:pt x="1" y="8096"/>
                    <a:pt x="1" y="8096"/>
                  </a:cubicBezTo>
                  <a:cubicBezTo>
                    <a:pt x="13284" y="12457"/>
                    <a:pt x="26968" y="16617"/>
                    <a:pt x="40402" y="20502"/>
                  </a:cubicBezTo>
                  <a:cubicBezTo>
                    <a:pt x="40628" y="19399"/>
                    <a:pt x="41780" y="15414"/>
                    <a:pt x="41831" y="14512"/>
                  </a:cubicBezTo>
                  <a:cubicBezTo>
                    <a:pt x="41430" y="14311"/>
                    <a:pt x="14662" y="4637"/>
                    <a:pt x="15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1" name="CustomShape 29"/>
            <p:cNvSpPr/>
            <p:nvPr/>
          </p:nvSpPr>
          <p:spPr>
            <a:xfrm>
              <a:off x="5770080" y="2598120"/>
              <a:ext cx="553320" cy="159840"/>
            </a:xfrm>
            <a:custGeom>
              <a:avLst/>
              <a:gdLst/>
              <a:ahLst/>
              <a:rect l="l" t="t" r="r" b="b"/>
              <a:pathLst>
                <a:path w="39575" h="13792">
                  <a:moveTo>
                    <a:pt x="221" y="0"/>
                  </a:moveTo>
                  <a:cubicBezTo>
                    <a:pt x="134" y="0"/>
                    <a:pt x="46" y="45"/>
                    <a:pt x="25" y="107"/>
                  </a:cubicBezTo>
                  <a:cubicBezTo>
                    <a:pt x="0" y="207"/>
                    <a:pt x="50" y="308"/>
                    <a:pt x="125" y="358"/>
                  </a:cubicBezTo>
                  <a:cubicBezTo>
                    <a:pt x="13008" y="5145"/>
                    <a:pt x="26191" y="9656"/>
                    <a:pt x="39324" y="13766"/>
                  </a:cubicBezTo>
                  <a:lnTo>
                    <a:pt x="39374" y="13792"/>
                  </a:lnTo>
                  <a:cubicBezTo>
                    <a:pt x="39449" y="13792"/>
                    <a:pt x="39524" y="13741"/>
                    <a:pt x="39549" y="13641"/>
                  </a:cubicBezTo>
                  <a:cubicBezTo>
                    <a:pt x="39574" y="13566"/>
                    <a:pt x="39524" y="13441"/>
                    <a:pt x="39424" y="13416"/>
                  </a:cubicBezTo>
                  <a:cubicBezTo>
                    <a:pt x="26316" y="9305"/>
                    <a:pt x="13133" y="4794"/>
                    <a:pt x="276" y="7"/>
                  </a:cubicBezTo>
                  <a:cubicBezTo>
                    <a:pt x="258" y="3"/>
                    <a:pt x="239" y="0"/>
                    <a:pt x="2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2" name="CustomShape 30"/>
            <p:cNvSpPr/>
            <p:nvPr/>
          </p:nvSpPr>
          <p:spPr>
            <a:xfrm>
              <a:off x="6048000" y="2651400"/>
              <a:ext cx="286560" cy="93600"/>
            </a:xfrm>
            <a:custGeom>
              <a:avLst/>
              <a:gdLst/>
              <a:ahLst/>
              <a:rect l="l" t="t" r="r" b="b"/>
              <a:pathLst>
                <a:path w="20503" h="8091">
                  <a:moveTo>
                    <a:pt x="197" y="1"/>
                  </a:moveTo>
                  <a:cubicBezTo>
                    <a:pt x="128" y="1"/>
                    <a:pt x="69" y="47"/>
                    <a:pt x="51" y="121"/>
                  </a:cubicBezTo>
                  <a:cubicBezTo>
                    <a:pt x="1" y="221"/>
                    <a:pt x="51" y="321"/>
                    <a:pt x="151" y="346"/>
                  </a:cubicBezTo>
                  <a:lnTo>
                    <a:pt x="20227" y="8091"/>
                  </a:lnTo>
                  <a:lnTo>
                    <a:pt x="20277" y="8091"/>
                  </a:lnTo>
                  <a:cubicBezTo>
                    <a:pt x="20352" y="8091"/>
                    <a:pt x="20427" y="8041"/>
                    <a:pt x="20452" y="7965"/>
                  </a:cubicBezTo>
                  <a:cubicBezTo>
                    <a:pt x="20502" y="7890"/>
                    <a:pt x="20452" y="7765"/>
                    <a:pt x="20352" y="7740"/>
                  </a:cubicBezTo>
                  <a:lnTo>
                    <a:pt x="277" y="20"/>
                  </a:lnTo>
                  <a:cubicBezTo>
                    <a:pt x="250" y="7"/>
                    <a:pt x="223" y="1"/>
                    <a:pt x="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3" name="CustomShape 31"/>
            <p:cNvSpPr/>
            <p:nvPr/>
          </p:nvSpPr>
          <p:spPr>
            <a:xfrm>
              <a:off x="5777640" y="2563200"/>
              <a:ext cx="211320" cy="70560"/>
            </a:xfrm>
            <a:custGeom>
              <a:avLst/>
              <a:gdLst/>
              <a:ahLst/>
              <a:rect l="l" t="t" r="r" b="b"/>
              <a:pathLst>
                <a:path w="15139" h="6098">
                  <a:moveTo>
                    <a:pt x="225" y="1"/>
                  </a:moveTo>
                  <a:cubicBezTo>
                    <a:pt x="143" y="1"/>
                    <a:pt x="67" y="50"/>
                    <a:pt x="25" y="133"/>
                  </a:cubicBezTo>
                  <a:cubicBezTo>
                    <a:pt x="0" y="208"/>
                    <a:pt x="51" y="333"/>
                    <a:pt x="151" y="358"/>
                  </a:cubicBezTo>
                  <a:cubicBezTo>
                    <a:pt x="4261" y="1812"/>
                    <a:pt x="11053" y="4418"/>
                    <a:pt x="14838" y="6073"/>
                  </a:cubicBezTo>
                  <a:lnTo>
                    <a:pt x="14913" y="6098"/>
                  </a:lnTo>
                  <a:cubicBezTo>
                    <a:pt x="14988" y="6098"/>
                    <a:pt x="15063" y="6048"/>
                    <a:pt x="15088" y="5972"/>
                  </a:cubicBezTo>
                  <a:cubicBezTo>
                    <a:pt x="15138" y="5872"/>
                    <a:pt x="15088" y="5772"/>
                    <a:pt x="14988" y="5747"/>
                  </a:cubicBezTo>
                  <a:cubicBezTo>
                    <a:pt x="11178" y="4068"/>
                    <a:pt x="4386" y="1461"/>
                    <a:pt x="276" y="7"/>
                  </a:cubicBezTo>
                  <a:cubicBezTo>
                    <a:pt x="259" y="3"/>
                    <a:pt x="242" y="1"/>
                    <a:pt x="2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4" name="CustomShape 32"/>
            <p:cNvSpPr/>
            <p:nvPr/>
          </p:nvSpPr>
          <p:spPr>
            <a:xfrm>
              <a:off x="5742720" y="2330640"/>
              <a:ext cx="607680" cy="339120"/>
            </a:xfrm>
            <a:custGeom>
              <a:avLst/>
              <a:gdLst/>
              <a:ahLst/>
              <a:rect l="l" t="t" r="r" b="b"/>
              <a:pathLst>
                <a:path w="43460" h="29224">
                  <a:moveTo>
                    <a:pt x="23785" y="0"/>
                  </a:moveTo>
                  <a:cubicBezTo>
                    <a:pt x="16617" y="902"/>
                    <a:pt x="7168" y="2181"/>
                    <a:pt x="0" y="3108"/>
                  </a:cubicBezTo>
                  <a:cubicBezTo>
                    <a:pt x="14060" y="11679"/>
                    <a:pt x="29023" y="21203"/>
                    <a:pt x="43384" y="29223"/>
                  </a:cubicBezTo>
                  <a:lnTo>
                    <a:pt x="43459" y="23534"/>
                  </a:lnTo>
                  <a:cubicBezTo>
                    <a:pt x="43459" y="23534"/>
                    <a:pt x="30326" y="8121"/>
                    <a:pt x="237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5" name="CustomShape 33"/>
            <p:cNvSpPr/>
            <p:nvPr/>
          </p:nvSpPr>
          <p:spPr>
            <a:xfrm>
              <a:off x="5740560" y="2366640"/>
              <a:ext cx="617760" cy="330120"/>
            </a:xfrm>
            <a:custGeom>
              <a:avLst/>
              <a:gdLst/>
              <a:ahLst/>
              <a:rect l="l" t="t" r="r" b="b"/>
              <a:pathLst>
                <a:path w="44187" h="28448">
                  <a:moveTo>
                    <a:pt x="151" y="1"/>
                  </a:moveTo>
                  <a:lnTo>
                    <a:pt x="1" y="1856"/>
                  </a:lnTo>
                  <a:lnTo>
                    <a:pt x="43485" y="28447"/>
                  </a:lnTo>
                  <a:lnTo>
                    <a:pt x="44187" y="26442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6" name="CustomShape 34"/>
            <p:cNvSpPr/>
            <p:nvPr/>
          </p:nvSpPr>
          <p:spPr>
            <a:xfrm>
              <a:off x="5902560" y="2369520"/>
              <a:ext cx="406800" cy="239400"/>
            </a:xfrm>
            <a:custGeom>
              <a:avLst/>
              <a:gdLst/>
              <a:ahLst/>
              <a:rect l="l" t="t" r="r" b="b"/>
              <a:pathLst>
                <a:path w="29099" h="20629">
                  <a:moveTo>
                    <a:pt x="208" y="1"/>
                  </a:moveTo>
                  <a:cubicBezTo>
                    <a:pt x="147" y="1"/>
                    <a:pt x="83" y="28"/>
                    <a:pt x="51" y="77"/>
                  </a:cubicBezTo>
                  <a:cubicBezTo>
                    <a:pt x="1" y="177"/>
                    <a:pt x="26" y="277"/>
                    <a:pt x="101" y="327"/>
                  </a:cubicBezTo>
                  <a:lnTo>
                    <a:pt x="28798" y="20603"/>
                  </a:lnTo>
                  <a:lnTo>
                    <a:pt x="28898" y="20628"/>
                  </a:lnTo>
                  <a:cubicBezTo>
                    <a:pt x="28948" y="20628"/>
                    <a:pt x="29024" y="20603"/>
                    <a:pt x="29049" y="20553"/>
                  </a:cubicBezTo>
                  <a:cubicBezTo>
                    <a:pt x="29099" y="20478"/>
                    <a:pt x="29099" y="20353"/>
                    <a:pt x="28998" y="20302"/>
                  </a:cubicBezTo>
                  <a:lnTo>
                    <a:pt x="302" y="27"/>
                  </a:lnTo>
                  <a:cubicBezTo>
                    <a:pt x="275" y="9"/>
                    <a:pt x="242" y="1"/>
                    <a:pt x="2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7" name="CustomShape 35"/>
            <p:cNvSpPr/>
            <p:nvPr/>
          </p:nvSpPr>
          <p:spPr>
            <a:xfrm>
              <a:off x="6010560" y="2384280"/>
              <a:ext cx="160920" cy="99720"/>
            </a:xfrm>
            <a:custGeom>
              <a:avLst/>
              <a:gdLst/>
              <a:ahLst/>
              <a:rect l="l" t="t" r="r" b="b"/>
              <a:pathLst>
                <a:path w="11530" h="8631">
                  <a:moveTo>
                    <a:pt x="203" y="1"/>
                  </a:moveTo>
                  <a:cubicBezTo>
                    <a:pt x="147" y="1"/>
                    <a:pt x="94" y="25"/>
                    <a:pt x="50" y="84"/>
                  </a:cubicBezTo>
                  <a:cubicBezTo>
                    <a:pt x="0" y="159"/>
                    <a:pt x="25" y="259"/>
                    <a:pt x="100" y="335"/>
                  </a:cubicBezTo>
                  <a:lnTo>
                    <a:pt x="11228" y="8580"/>
                  </a:lnTo>
                  <a:cubicBezTo>
                    <a:pt x="11253" y="8605"/>
                    <a:pt x="11278" y="8630"/>
                    <a:pt x="11329" y="8630"/>
                  </a:cubicBezTo>
                  <a:cubicBezTo>
                    <a:pt x="11379" y="8630"/>
                    <a:pt x="11429" y="8605"/>
                    <a:pt x="11479" y="8555"/>
                  </a:cubicBezTo>
                  <a:cubicBezTo>
                    <a:pt x="11529" y="8480"/>
                    <a:pt x="11529" y="8355"/>
                    <a:pt x="11429" y="8305"/>
                  </a:cubicBezTo>
                  <a:lnTo>
                    <a:pt x="326" y="34"/>
                  </a:lnTo>
                  <a:cubicBezTo>
                    <a:pt x="284" y="13"/>
                    <a:pt x="243" y="1"/>
                    <a:pt x="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8" name="CustomShape 36"/>
            <p:cNvSpPr/>
            <p:nvPr/>
          </p:nvSpPr>
          <p:spPr>
            <a:xfrm>
              <a:off x="5940720" y="1764000"/>
              <a:ext cx="1612440" cy="750960"/>
            </a:xfrm>
            <a:custGeom>
              <a:avLst/>
              <a:gdLst/>
              <a:ahLst/>
              <a:rect l="l" t="t" r="r" b="b"/>
              <a:pathLst>
                <a:path w="115315" h="64674">
                  <a:moveTo>
                    <a:pt x="86303" y="0"/>
                  </a:moveTo>
                  <a:cubicBezTo>
                    <a:pt x="86241" y="0"/>
                    <a:pt x="86179" y="4"/>
                    <a:pt x="86116" y="11"/>
                  </a:cubicBezTo>
                  <a:lnTo>
                    <a:pt x="853" y="10989"/>
                  </a:lnTo>
                  <a:cubicBezTo>
                    <a:pt x="301" y="11039"/>
                    <a:pt x="1" y="11615"/>
                    <a:pt x="226" y="12116"/>
                  </a:cubicBezTo>
                  <a:lnTo>
                    <a:pt x="26968" y="64673"/>
                  </a:lnTo>
                  <a:lnTo>
                    <a:pt x="114312" y="55174"/>
                  </a:lnTo>
                  <a:lnTo>
                    <a:pt x="115315" y="53044"/>
                  </a:lnTo>
                  <a:lnTo>
                    <a:pt x="87720" y="838"/>
                  </a:lnTo>
                  <a:cubicBezTo>
                    <a:pt x="87448" y="317"/>
                    <a:pt x="86889" y="0"/>
                    <a:pt x="86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9" name="CustomShape 37"/>
            <p:cNvSpPr/>
            <p:nvPr/>
          </p:nvSpPr>
          <p:spPr>
            <a:xfrm>
              <a:off x="5976720" y="1905480"/>
              <a:ext cx="365760" cy="583200"/>
            </a:xfrm>
            <a:custGeom>
              <a:avLst/>
              <a:gdLst/>
              <a:ahLst/>
              <a:rect l="l" t="t" r="r" b="b"/>
              <a:pathLst>
                <a:path w="26166" h="50247">
                  <a:moveTo>
                    <a:pt x="208" y="0"/>
                  </a:moveTo>
                  <a:cubicBezTo>
                    <a:pt x="181" y="0"/>
                    <a:pt x="153" y="7"/>
                    <a:pt x="125" y="21"/>
                  </a:cubicBezTo>
                  <a:cubicBezTo>
                    <a:pt x="50" y="71"/>
                    <a:pt x="0" y="196"/>
                    <a:pt x="50" y="271"/>
                  </a:cubicBezTo>
                  <a:lnTo>
                    <a:pt x="25790" y="50146"/>
                  </a:lnTo>
                  <a:cubicBezTo>
                    <a:pt x="25815" y="50196"/>
                    <a:pt x="25890" y="50246"/>
                    <a:pt x="25940" y="50246"/>
                  </a:cubicBezTo>
                  <a:lnTo>
                    <a:pt x="26040" y="50221"/>
                  </a:lnTo>
                  <a:cubicBezTo>
                    <a:pt x="26115" y="50171"/>
                    <a:pt x="26166" y="50046"/>
                    <a:pt x="26115" y="49971"/>
                  </a:cubicBezTo>
                  <a:lnTo>
                    <a:pt x="376" y="96"/>
                  </a:lnTo>
                  <a:cubicBezTo>
                    <a:pt x="340" y="42"/>
                    <a:pt x="278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0" name="CustomShape 38"/>
            <p:cNvSpPr/>
            <p:nvPr/>
          </p:nvSpPr>
          <p:spPr>
            <a:xfrm>
              <a:off x="5977080" y="1784880"/>
              <a:ext cx="1539360" cy="703800"/>
            </a:xfrm>
            <a:custGeom>
              <a:avLst/>
              <a:gdLst/>
              <a:ahLst/>
              <a:rect l="l" t="t" r="r" b="b"/>
              <a:pathLst>
                <a:path w="110076" h="60635">
                  <a:moveTo>
                    <a:pt x="83425" y="1"/>
                  </a:moveTo>
                  <a:cubicBezTo>
                    <a:pt x="83412" y="1"/>
                    <a:pt x="83398" y="3"/>
                    <a:pt x="83384" y="8"/>
                  </a:cubicBezTo>
                  <a:lnTo>
                    <a:pt x="176" y="10384"/>
                  </a:lnTo>
                  <a:cubicBezTo>
                    <a:pt x="75" y="10409"/>
                    <a:pt x="0" y="10509"/>
                    <a:pt x="0" y="10609"/>
                  </a:cubicBezTo>
                  <a:cubicBezTo>
                    <a:pt x="22" y="10696"/>
                    <a:pt x="100" y="10764"/>
                    <a:pt x="186" y="10764"/>
                  </a:cubicBezTo>
                  <a:cubicBezTo>
                    <a:pt x="199" y="10764"/>
                    <a:pt x="213" y="10763"/>
                    <a:pt x="226" y="10759"/>
                  </a:cubicBezTo>
                  <a:lnTo>
                    <a:pt x="83284" y="383"/>
                  </a:lnTo>
                  <a:lnTo>
                    <a:pt x="109575" y="49481"/>
                  </a:lnTo>
                  <a:lnTo>
                    <a:pt x="25890" y="60258"/>
                  </a:lnTo>
                  <a:cubicBezTo>
                    <a:pt x="25790" y="60258"/>
                    <a:pt x="25740" y="60359"/>
                    <a:pt x="25740" y="60459"/>
                  </a:cubicBezTo>
                  <a:cubicBezTo>
                    <a:pt x="25765" y="60559"/>
                    <a:pt x="25840" y="60634"/>
                    <a:pt x="25915" y="60634"/>
                  </a:cubicBezTo>
                  <a:lnTo>
                    <a:pt x="25940" y="60634"/>
                  </a:lnTo>
                  <a:lnTo>
                    <a:pt x="109900" y="49832"/>
                  </a:lnTo>
                  <a:cubicBezTo>
                    <a:pt x="109951" y="49807"/>
                    <a:pt x="110001" y="49782"/>
                    <a:pt x="110051" y="49732"/>
                  </a:cubicBezTo>
                  <a:cubicBezTo>
                    <a:pt x="110076" y="49657"/>
                    <a:pt x="110076" y="49607"/>
                    <a:pt x="110051" y="49557"/>
                  </a:cubicBezTo>
                  <a:lnTo>
                    <a:pt x="83559" y="83"/>
                  </a:lnTo>
                  <a:cubicBezTo>
                    <a:pt x="83539" y="42"/>
                    <a:pt x="83485" y="1"/>
                    <a:pt x="834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1" name="CustomShape 39"/>
            <p:cNvSpPr/>
            <p:nvPr/>
          </p:nvSpPr>
          <p:spPr>
            <a:xfrm>
              <a:off x="6144840" y="1924200"/>
              <a:ext cx="464400" cy="492120"/>
            </a:xfrm>
            <a:custGeom>
              <a:avLst/>
              <a:gdLst/>
              <a:ahLst/>
              <a:rect l="l" t="t" r="r" b="b"/>
              <a:pathLst>
                <a:path w="33234" h="42407">
                  <a:moveTo>
                    <a:pt x="12908" y="1"/>
                  </a:moveTo>
                  <a:lnTo>
                    <a:pt x="0" y="1680"/>
                  </a:lnTo>
                  <a:lnTo>
                    <a:pt x="19950" y="42407"/>
                  </a:lnTo>
                  <a:lnTo>
                    <a:pt x="33233" y="40703"/>
                  </a:lnTo>
                  <a:lnTo>
                    <a:pt x="129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2" name="CustomShape 40"/>
            <p:cNvSpPr/>
            <p:nvPr/>
          </p:nvSpPr>
          <p:spPr>
            <a:xfrm>
              <a:off x="6374160" y="1915200"/>
              <a:ext cx="321120" cy="476640"/>
            </a:xfrm>
            <a:custGeom>
              <a:avLst/>
              <a:gdLst/>
              <a:ahLst/>
              <a:rect l="l" t="t" r="r" b="b"/>
              <a:pathLst>
                <a:path w="22983" h="41079">
                  <a:moveTo>
                    <a:pt x="2657" y="1"/>
                  </a:moveTo>
                  <a:lnTo>
                    <a:pt x="0" y="326"/>
                  </a:lnTo>
                  <a:lnTo>
                    <a:pt x="19975" y="41079"/>
                  </a:lnTo>
                  <a:lnTo>
                    <a:pt x="22983" y="40678"/>
                  </a:lnTo>
                  <a:lnTo>
                    <a:pt x="265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3" name="CustomShape 41"/>
            <p:cNvSpPr/>
            <p:nvPr/>
          </p:nvSpPr>
          <p:spPr>
            <a:xfrm>
              <a:off x="6006960" y="1899360"/>
              <a:ext cx="48600" cy="53280"/>
            </a:xfrm>
            <a:custGeom>
              <a:avLst/>
              <a:gdLst/>
              <a:ahLst/>
              <a:rect l="l" t="t" r="r" b="b"/>
              <a:pathLst>
                <a:path w="3510" h="4617">
                  <a:moveTo>
                    <a:pt x="3148" y="0"/>
                  </a:moveTo>
                  <a:cubicBezTo>
                    <a:pt x="3135" y="0"/>
                    <a:pt x="3121" y="2"/>
                    <a:pt x="3108" y="5"/>
                  </a:cubicBezTo>
                  <a:cubicBezTo>
                    <a:pt x="3008" y="5"/>
                    <a:pt x="2933" y="105"/>
                    <a:pt x="2933" y="206"/>
                  </a:cubicBezTo>
                  <a:cubicBezTo>
                    <a:pt x="3133" y="2060"/>
                    <a:pt x="2081" y="3564"/>
                    <a:pt x="151" y="4266"/>
                  </a:cubicBezTo>
                  <a:cubicBezTo>
                    <a:pt x="51" y="4291"/>
                    <a:pt x="0" y="4391"/>
                    <a:pt x="26" y="4491"/>
                  </a:cubicBezTo>
                  <a:cubicBezTo>
                    <a:pt x="76" y="4567"/>
                    <a:pt x="126" y="4617"/>
                    <a:pt x="201" y="4617"/>
                  </a:cubicBezTo>
                  <a:lnTo>
                    <a:pt x="276" y="4617"/>
                  </a:lnTo>
                  <a:cubicBezTo>
                    <a:pt x="2381" y="3865"/>
                    <a:pt x="3509" y="2211"/>
                    <a:pt x="3309" y="156"/>
                  </a:cubicBezTo>
                  <a:cubicBezTo>
                    <a:pt x="3309" y="69"/>
                    <a:pt x="3233" y="0"/>
                    <a:pt x="31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4" name="CustomShape 42"/>
            <p:cNvSpPr/>
            <p:nvPr/>
          </p:nvSpPr>
          <p:spPr>
            <a:xfrm>
              <a:off x="6311880" y="2436480"/>
              <a:ext cx="104400" cy="40320"/>
            </a:xfrm>
            <a:custGeom>
              <a:avLst/>
              <a:gdLst/>
              <a:ahLst/>
              <a:rect l="l" t="t" r="r" b="b"/>
              <a:pathLst>
                <a:path w="7494" h="3515">
                  <a:moveTo>
                    <a:pt x="2484" y="1"/>
                  </a:moveTo>
                  <a:cubicBezTo>
                    <a:pt x="1674" y="1"/>
                    <a:pt x="865" y="172"/>
                    <a:pt x="125" y="507"/>
                  </a:cubicBezTo>
                  <a:cubicBezTo>
                    <a:pt x="50" y="557"/>
                    <a:pt x="0" y="683"/>
                    <a:pt x="50" y="758"/>
                  </a:cubicBezTo>
                  <a:cubicBezTo>
                    <a:pt x="87" y="831"/>
                    <a:pt x="150" y="878"/>
                    <a:pt x="221" y="878"/>
                  </a:cubicBezTo>
                  <a:cubicBezTo>
                    <a:pt x="247" y="878"/>
                    <a:pt x="274" y="872"/>
                    <a:pt x="301" y="858"/>
                  </a:cubicBezTo>
                  <a:cubicBezTo>
                    <a:pt x="974" y="536"/>
                    <a:pt x="1733" y="370"/>
                    <a:pt x="2491" y="370"/>
                  </a:cubicBezTo>
                  <a:cubicBezTo>
                    <a:pt x="3088" y="370"/>
                    <a:pt x="3684" y="473"/>
                    <a:pt x="4236" y="683"/>
                  </a:cubicBezTo>
                  <a:cubicBezTo>
                    <a:pt x="5514" y="1159"/>
                    <a:pt x="6592" y="2187"/>
                    <a:pt x="7118" y="3415"/>
                  </a:cubicBezTo>
                  <a:cubicBezTo>
                    <a:pt x="7143" y="3490"/>
                    <a:pt x="7218" y="3515"/>
                    <a:pt x="7293" y="3515"/>
                  </a:cubicBezTo>
                  <a:lnTo>
                    <a:pt x="7369" y="3515"/>
                  </a:lnTo>
                  <a:cubicBezTo>
                    <a:pt x="7469" y="3465"/>
                    <a:pt x="7494" y="3364"/>
                    <a:pt x="7469" y="3264"/>
                  </a:cubicBezTo>
                  <a:cubicBezTo>
                    <a:pt x="6867" y="1911"/>
                    <a:pt x="5739" y="858"/>
                    <a:pt x="4386" y="332"/>
                  </a:cubicBezTo>
                  <a:cubicBezTo>
                    <a:pt x="3775" y="110"/>
                    <a:pt x="3129" y="1"/>
                    <a:pt x="24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5" name="CustomShape 43"/>
            <p:cNvSpPr/>
            <p:nvPr/>
          </p:nvSpPr>
          <p:spPr>
            <a:xfrm>
              <a:off x="7414200" y="2300400"/>
              <a:ext cx="61920" cy="69840"/>
            </a:xfrm>
            <a:custGeom>
              <a:avLst/>
              <a:gdLst/>
              <a:ahLst/>
              <a:rect l="l" t="t" r="r" b="b"/>
              <a:pathLst>
                <a:path w="4462" h="6046">
                  <a:moveTo>
                    <a:pt x="4299" y="1"/>
                  </a:moveTo>
                  <a:cubicBezTo>
                    <a:pt x="4287" y="1"/>
                    <a:pt x="4274" y="2"/>
                    <a:pt x="4261" y="6"/>
                  </a:cubicBezTo>
                  <a:cubicBezTo>
                    <a:pt x="2908" y="106"/>
                    <a:pt x="1605" y="883"/>
                    <a:pt x="878" y="2036"/>
                  </a:cubicBezTo>
                  <a:cubicBezTo>
                    <a:pt x="151" y="3164"/>
                    <a:pt x="1" y="4667"/>
                    <a:pt x="477" y="5921"/>
                  </a:cubicBezTo>
                  <a:cubicBezTo>
                    <a:pt x="502" y="5996"/>
                    <a:pt x="577" y="6046"/>
                    <a:pt x="652" y="6046"/>
                  </a:cubicBezTo>
                  <a:lnTo>
                    <a:pt x="727" y="6046"/>
                  </a:lnTo>
                  <a:cubicBezTo>
                    <a:pt x="803" y="5996"/>
                    <a:pt x="853" y="5895"/>
                    <a:pt x="828" y="5795"/>
                  </a:cubicBezTo>
                  <a:cubicBezTo>
                    <a:pt x="402" y="4642"/>
                    <a:pt x="527" y="3264"/>
                    <a:pt x="1204" y="2211"/>
                  </a:cubicBezTo>
                  <a:cubicBezTo>
                    <a:pt x="1855" y="1184"/>
                    <a:pt x="3058" y="457"/>
                    <a:pt x="4286" y="357"/>
                  </a:cubicBezTo>
                  <a:cubicBezTo>
                    <a:pt x="4387" y="357"/>
                    <a:pt x="4462" y="281"/>
                    <a:pt x="4462" y="156"/>
                  </a:cubicBezTo>
                  <a:cubicBezTo>
                    <a:pt x="4440" y="69"/>
                    <a:pt x="4380" y="1"/>
                    <a:pt x="42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6" name="CustomShape 44"/>
            <p:cNvSpPr/>
            <p:nvPr/>
          </p:nvSpPr>
          <p:spPr>
            <a:xfrm>
              <a:off x="7058160" y="1793880"/>
              <a:ext cx="118440" cy="45720"/>
            </a:xfrm>
            <a:custGeom>
              <a:avLst/>
              <a:gdLst/>
              <a:ahLst/>
              <a:rect l="l" t="t" r="r" b="b"/>
              <a:pathLst>
                <a:path w="8498" h="3981">
                  <a:moveTo>
                    <a:pt x="209" y="0"/>
                  </a:moveTo>
                  <a:cubicBezTo>
                    <a:pt x="182" y="0"/>
                    <a:pt x="154" y="6"/>
                    <a:pt x="126" y="20"/>
                  </a:cubicBezTo>
                  <a:cubicBezTo>
                    <a:pt x="51" y="71"/>
                    <a:pt x="1" y="171"/>
                    <a:pt x="51" y="271"/>
                  </a:cubicBezTo>
                  <a:cubicBezTo>
                    <a:pt x="1479" y="3003"/>
                    <a:pt x="3911" y="3980"/>
                    <a:pt x="6191" y="3980"/>
                  </a:cubicBezTo>
                  <a:cubicBezTo>
                    <a:pt x="6943" y="3980"/>
                    <a:pt x="7670" y="3855"/>
                    <a:pt x="8347" y="3680"/>
                  </a:cubicBezTo>
                  <a:cubicBezTo>
                    <a:pt x="8447" y="3655"/>
                    <a:pt x="8497" y="3554"/>
                    <a:pt x="8472" y="3479"/>
                  </a:cubicBezTo>
                  <a:cubicBezTo>
                    <a:pt x="8450" y="3392"/>
                    <a:pt x="8372" y="3324"/>
                    <a:pt x="8286" y="3324"/>
                  </a:cubicBezTo>
                  <a:cubicBezTo>
                    <a:pt x="8273" y="3324"/>
                    <a:pt x="8260" y="3325"/>
                    <a:pt x="8246" y="3329"/>
                  </a:cubicBezTo>
                  <a:cubicBezTo>
                    <a:pt x="7599" y="3495"/>
                    <a:pt x="6901" y="3592"/>
                    <a:pt x="6191" y="3592"/>
                  </a:cubicBezTo>
                  <a:cubicBezTo>
                    <a:pt x="4014" y="3592"/>
                    <a:pt x="1718" y="2684"/>
                    <a:pt x="377" y="96"/>
                  </a:cubicBezTo>
                  <a:cubicBezTo>
                    <a:pt x="341" y="41"/>
                    <a:pt x="27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7" name="CustomShape 45"/>
            <p:cNvSpPr/>
            <p:nvPr/>
          </p:nvSpPr>
          <p:spPr>
            <a:xfrm>
              <a:off x="5749920" y="2643120"/>
              <a:ext cx="577800" cy="166680"/>
            </a:xfrm>
            <a:custGeom>
              <a:avLst/>
              <a:gdLst/>
              <a:ahLst/>
              <a:rect l="l" t="t" r="r" b="b"/>
              <a:pathLst>
                <a:path w="41329" h="14386">
                  <a:moveTo>
                    <a:pt x="745" y="1"/>
                  </a:moveTo>
                  <a:cubicBezTo>
                    <a:pt x="478" y="1"/>
                    <a:pt x="243" y="203"/>
                    <a:pt x="201" y="476"/>
                  </a:cubicBezTo>
                  <a:cubicBezTo>
                    <a:pt x="151" y="726"/>
                    <a:pt x="101" y="1027"/>
                    <a:pt x="51" y="1253"/>
                  </a:cubicBezTo>
                  <a:cubicBezTo>
                    <a:pt x="0" y="1528"/>
                    <a:pt x="176" y="1804"/>
                    <a:pt x="427" y="1879"/>
                  </a:cubicBezTo>
                  <a:lnTo>
                    <a:pt x="39951" y="14386"/>
                  </a:lnTo>
                  <a:lnTo>
                    <a:pt x="41329" y="12506"/>
                  </a:lnTo>
                  <a:lnTo>
                    <a:pt x="903" y="25"/>
                  </a:lnTo>
                  <a:cubicBezTo>
                    <a:pt x="850" y="8"/>
                    <a:pt x="796" y="1"/>
                    <a:pt x="7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8" name="CustomShape 46"/>
            <p:cNvSpPr/>
            <p:nvPr/>
          </p:nvSpPr>
          <p:spPr>
            <a:xfrm>
              <a:off x="6308640" y="2379600"/>
              <a:ext cx="1271880" cy="430200"/>
            </a:xfrm>
            <a:custGeom>
              <a:avLst/>
              <a:gdLst/>
              <a:ahLst/>
              <a:rect l="l" t="t" r="r" b="b"/>
              <a:pathLst>
                <a:path w="90954" h="37069">
                  <a:moveTo>
                    <a:pt x="89049" y="1"/>
                  </a:moveTo>
                  <a:lnTo>
                    <a:pt x="552" y="11379"/>
                  </a:lnTo>
                  <a:cubicBezTo>
                    <a:pt x="2106" y="15414"/>
                    <a:pt x="2883" y="20252"/>
                    <a:pt x="2883" y="24437"/>
                  </a:cubicBezTo>
                  <a:cubicBezTo>
                    <a:pt x="2883" y="29024"/>
                    <a:pt x="2031" y="33685"/>
                    <a:pt x="1" y="37069"/>
                  </a:cubicBezTo>
                  <a:lnTo>
                    <a:pt x="84061" y="26267"/>
                  </a:lnTo>
                  <a:cubicBezTo>
                    <a:pt x="89675" y="25540"/>
                    <a:pt x="90953" y="18171"/>
                    <a:pt x="90803" y="14262"/>
                  </a:cubicBezTo>
                  <a:cubicBezTo>
                    <a:pt x="90653" y="9500"/>
                    <a:pt x="90277" y="4236"/>
                    <a:pt x="890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9" name="CustomShape 47"/>
            <p:cNvSpPr/>
            <p:nvPr/>
          </p:nvSpPr>
          <p:spPr>
            <a:xfrm>
              <a:off x="6647760" y="2503440"/>
              <a:ext cx="651600" cy="177120"/>
            </a:xfrm>
            <a:custGeom>
              <a:avLst/>
              <a:gdLst/>
              <a:ahLst/>
              <a:rect l="l" t="t" r="r" b="b"/>
              <a:pathLst>
                <a:path w="46618" h="15283">
                  <a:moveTo>
                    <a:pt x="31231" y="1"/>
                  </a:moveTo>
                  <a:cubicBezTo>
                    <a:pt x="28490" y="1"/>
                    <a:pt x="25508" y="190"/>
                    <a:pt x="22406" y="592"/>
                  </a:cubicBezTo>
                  <a:cubicBezTo>
                    <a:pt x="9800" y="2196"/>
                    <a:pt x="0" y="6682"/>
                    <a:pt x="502" y="10567"/>
                  </a:cubicBezTo>
                  <a:cubicBezTo>
                    <a:pt x="880" y="13517"/>
                    <a:pt x="7023" y="15283"/>
                    <a:pt x="15421" y="15283"/>
                  </a:cubicBezTo>
                  <a:cubicBezTo>
                    <a:pt x="18152" y="15283"/>
                    <a:pt x="21123" y="15096"/>
                    <a:pt x="24211" y="14702"/>
                  </a:cubicBezTo>
                  <a:cubicBezTo>
                    <a:pt x="36817" y="13073"/>
                    <a:pt x="46617" y="8612"/>
                    <a:pt x="46116" y="4702"/>
                  </a:cubicBezTo>
                  <a:cubicBezTo>
                    <a:pt x="45738" y="1775"/>
                    <a:pt x="39611" y="1"/>
                    <a:pt x="312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80" name="CustomShape 48"/>
            <p:cNvSpPr/>
            <p:nvPr/>
          </p:nvSpPr>
          <p:spPr>
            <a:xfrm>
              <a:off x="6417720" y="2481120"/>
              <a:ext cx="40320" cy="313200"/>
            </a:xfrm>
            <a:custGeom>
              <a:avLst/>
              <a:gdLst/>
              <a:ahLst/>
              <a:rect l="l" t="t" r="r" b="b"/>
              <a:pathLst>
                <a:path w="2908" h="27000">
                  <a:moveTo>
                    <a:pt x="327" y="0"/>
                  </a:moveTo>
                  <a:cubicBezTo>
                    <a:pt x="310" y="0"/>
                    <a:pt x="293" y="2"/>
                    <a:pt x="276" y="7"/>
                  </a:cubicBezTo>
                  <a:cubicBezTo>
                    <a:pt x="175" y="32"/>
                    <a:pt x="125" y="132"/>
                    <a:pt x="150" y="232"/>
                  </a:cubicBezTo>
                  <a:cubicBezTo>
                    <a:pt x="2531" y="8653"/>
                    <a:pt x="2506" y="18328"/>
                    <a:pt x="25" y="26774"/>
                  </a:cubicBezTo>
                  <a:cubicBezTo>
                    <a:pt x="0" y="26874"/>
                    <a:pt x="50" y="26974"/>
                    <a:pt x="150" y="26999"/>
                  </a:cubicBezTo>
                  <a:lnTo>
                    <a:pt x="201" y="26999"/>
                  </a:lnTo>
                  <a:cubicBezTo>
                    <a:pt x="276" y="26999"/>
                    <a:pt x="351" y="26949"/>
                    <a:pt x="376" y="26874"/>
                  </a:cubicBezTo>
                  <a:cubicBezTo>
                    <a:pt x="2857" y="18353"/>
                    <a:pt x="2907" y="8603"/>
                    <a:pt x="501" y="132"/>
                  </a:cubicBezTo>
                  <a:cubicBezTo>
                    <a:pt x="481" y="49"/>
                    <a:pt x="408" y="0"/>
                    <a:pt x="3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81" name="CustomShape 49"/>
            <p:cNvSpPr/>
            <p:nvPr/>
          </p:nvSpPr>
          <p:spPr>
            <a:xfrm>
              <a:off x="6489000" y="2477880"/>
              <a:ext cx="39960" cy="313560"/>
            </a:xfrm>
            <a:custGeom>
              <a:avLst/>
              <a:gdLst/>
              <a:ahLst/>
              <a:rect l="l" t="t" r="r" b="b"/>
              <a:pathLst>
                <a:path w="2884" h="27025">
                  <a:moveTo>
                    <a:pt x="317" y="1"/>
                  </a:moveTo>
                  <a:cubicBezTo>
                    <a:pt x="303" y="1"/>
                    <a:pt x="289" y="3"/>
                    <a:pt x="277" y="7"/>
                  </a:cubicBezTo>
                  <a:cubicBezTo>
                    <a:pt x="176" y="32"/>
                    <a:pt x="126" y="132"/>
                    <a:pt x="151" y="233"/>
                  </a:cubicBezTo>
                  <a:cubicBezTo>
                    <a:pt x="2532" y="8654"/>
                    <a:pt x="2482" y="18328"/>
                    <a:pt x="26" y="26774"/>
                  </a:cubicBezTo>
                  <a:cubicBezTo>
                    <a:pt x="1" y="26874"/>
                    <a:pt x="51" y="26975"/>
                    <a:pt x="151" y="27000"/>
                  </a:cubicBezTo>
                  <a:lnTo>
                    <a:pt x="201" y="27025"/>
                  </a:lnTo>
                  <a:cubicBezTo>
                    <a:pt x="277" y="27025"/>
                    <a:pt x="352" y="26975"/>
                    <a:pt x="352" y="26874"/>
                  </a:cubicBezTo>
                  <a:cubicBezTo>
                    <a:pt x="2833" y="18378"/>
                    <a:pt x="2883" y="8604"/>
                    <a:pt x="477" y="132"/>
                  </a:cubicBezTo>
                  <a:cubicBezTo>
                    <a:pt x="456" y="49"/>
                    <a:pt x="384" y="1"/>
                    <a:pt x="3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82" name="CustomShape 50"/>
            <p:cNvSpPr/>
            <p:nvPr/>
          </p:nvSpPr>
          <p:spPr>
            <a:xfrm>
              <a:off x="7379640" y="2378160"/>
              <a:ext cx="40320" cy="313200"/>
            </a:xfrm>
            <a:custGeom>
              <a:avLst/>
              <a:gdLst/>
              <a:ahLst/>
              <a:rect l="l" t="t" r="r" b="b"/>
              <a:pathLst>
                <a:path w="2908" h="27000">
                  <a:moveTo>
                    <a:pt x="327" y="0"/>
                  </a:moveTo>
                  <a:cubicBezTo>
                    <a:pt x="310" y="0"/>
                    <a:pt x="293" y="2"/>
                    <a:pt x="276" y="7"/>
                  </a:cubicBezTo>
                  <a:cubicBezTo>
                    <a:pt x="201" y="32"/>
                    <a:pt x="126" y="132"/>
                    <a:pt x="151" y="232"/>
                  </a:cubicBezTo>
                  <a:cubicBezTo>
                    <a:pt x="2557" y="8653"/>
                    <a:pt x="2507" y="18327"/>
                    <a:pt x="25" y="26774"/>
                  </a:cubicBezTo>
                  <a:cubicBezTo>
                    <a:pt x="0" y="26874"/>
                    <a:pt x="76" y="26974"/>
                    <a:pt x="151" y="26999"/>
                  </a:cubicBezTo>
                  <a:lnTo>
                    <a:pt x="201" y="26999"/>
                  </a:lnTo>
                  <a:cubicBezTo>
                    <a:pt x="276" y="26999"/>
                    <a:pt x="351" y="26949"/>
                    <a:pt x="376" y="26874"/>
                  </a:cubicBezTo>
                  <a:cubicBezTo>
                    <a:pt x="2858" y="18352"/>
                    <a:pt x="2908" y="8603"/>
                    <a:pt x="502" y="132"/>
                  </a:cubicBezTo>
                  <a:cubicBezTo>
                    <a:pt x="481" y="49"/>
                    <a:pt x="408" y="0"/>
                    <a:pt x="3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83" name="CustomShape 51"/>
            <p:cNvSpPr/>
            <p:nvPr/>
          </p:nvSpPr>
          <p:spPr>
            <a:xfrm>
              <a:off x="7451280" y="2374920"/>
              <a:ext cx="39960" cy="313200"/>
            </a:xfrm>
            <a:custGeom>
              <a:avLst/>
              <a:gdLst/>
              <a:ahLst/>
              <a:rect l="l" t="t" r="r" b="b"/>
              <a:pathLst>
                <a:path w="2883" h="27000">
                  <a:moveTo>
                    <a:pt x="325" y="0"/>
                  </a:moveTo>
                  <a:cubicBezTo>
                    <a:pt x="310" y="0"/>
                    <a:pt x="293" y="3"/>
                    <a:pt x="276" y="7"/>
                  </a:cubicBezTo>
                  <a:cubicBezTo>
                    <a:pt x="176" y="32"/>
                    <a:pt x="125" y="132"/>
                    <a:pt x="151" y="232"/>
                  </a:cubicBezTo>
                  <a:cubicBezTo>
                    <a:pt x="2532" y="8653"/>
                    <a:pt x="2481" y="18328"/>
                    <a:pt x="25" y="26774"/>
                  </a:cubicBezTo>
                  <a:cubicBezTo>
                    <a:pt x="0" y="26874"/>
                    <a:pt x="50" y="26974"/>
                    <a:pt x="151" y="26999"/>
                  </a:cubicBezTo>
                  <a:lnTo>
                    <a:pt x="201" y="26999"/>
                  </a:lnTo>
                  <a:cubicBezTo>
                    <a:pt x="276" y="26999"/>
                    <a:pt x="351" y="26949"/>
                    <a:pt x="376" y="26874"/>
                  </a:cubicBezTo>
                  <a:cubicBezTo>
                    <a:pt x="2857" y="18353"/>
                    <a:pt x="2882" y="8603"/>
                    <a:pt x="501" y="132"/>
                  </a:cubicBezTo>
                  <a:cubicBezTo>
                    <a:pt x="460" y="49"/>
                    <a:pt x="4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84" name="CustomShape 52"/>
            <p:cNvSpPr/>
            <p:nvPr/>
          </p:nvSpPr>
          <p:spPr>
            <a:xfrm>
              <a:off x="6888600" y="2490480"/>
              <a:ext cx="384480" cy="66600"/>
            </a:xfrm>
            <a:custGeom>
              <a:avLst/>
              <a:gdLst/>
              <a:ahLst/>
              <a:rect l="l" t="t" r="r" b="b"/>
              <a:pathLst>
                <a:path w="27520" h="5766">
                  <a:moveTo>
                    <a:pt x="13760" y="1"/>
                  </a:moveTo>
                  <a:cubicBezTo>
                    <a:pt x="6166" y="1"/>
                    <a:pt x="0" y="1304"/>
                    <a:pt x="0" y="2883"/>
                  </a:cubicBezTo>
                  <a:cubicBezTo>
                    <a:pt x="0" y="4487"/>
                    <a:pt x="6166" y="5765"/>
                    <a:pt x="13760" y="5765"/>
                  </a:cubicBezTo>
                  <a:cubicBezTo>
                    <a:pt x="21354" y="5765"/>
                    <a:pt x="27519" y="4487"/>
                    <a:pt x="27519" y="2883"/>
                  </a:cubicBezTo>
                  <a:cubicBezTo>
                    <a:pt x="27519" y="1304"/>
                    <a:pt x="21354" y="1"/>
                    <a:pt x="13760" y="1"/>
                  </a:cubicBezTo>
                  <a:close/>
                </a:path>
              </a:pathLst>
            </a:custGeom>
            <a:solidFill>
              <a:srgbClr val="74181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85" name="CustomShape 53"/>
            <p:cNvSpPr/>
            <p:nvPr/>
          </p:nvSpPr>
          <p:spPr>
            <a:xfrm>
              <a:off x="6828840" y="2505600"/>
              <a:ext cx="501120" cy="361440"/>
            </a:xfrm>
            <a:custGeom>
              <a:avLst/>
              <a:gdLst/>
              <a:ahLst/>
              <a:rect l="l" t="t" r="r" b="b"/>
              <a:pathLst>
                <a:path w="35841" h="31154">
                  <a:moveTo>
                    <a:pt x="17921" y="1"/>
                  </a:moveTo>
                  <a:cubicBezTo>
                    <a:pt x="8021" y="1"/>
                    <a:pt x="1" y="6993"/>
                    <a:pt x="1" y="15590"/>
                  </a:cubicBezTo>
                  <a:cubicBezTo>
                    <a:pt x="1" y="24187"/>
                    <a:pt x="8021" y="31154"/>
                    <a:pt x="17921" y="31154"/>
                  </a:cubicBezTo>
                  <a:cubicBezTo>
                    <a:pt x="27820" y="31154"/>
                    <a:pt x="35841" y="24187"/>
                    <a:pt x="35841" y="15590"/>
                  </a:cubicBezTo>
                  <a:cubicBezTo>
                    <a:pt x="35841" y="6993"/>
                    <a:pt x="27820" y="1"/>
                    <a:pt x="179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86" name="CustomShape 54"/>
            <p:cNvSpPr/>
            <p:nvPr/>
          </p:nvSpPr>
          <p:spPr>
            <a:xfrm>
              <a:off x="6888600" y="2490480"/>
              <a:ext cx="384480" cy="66600"/>
            </a:xfrm>
            <a:custGeom>
              <a:avLst/>
              <a:gdLst/>
              <a:ahLst/>
              <a:rect l="l" t="t" r="r" b="b"/>
              <a:pathLst>
                <a:path w="27520" h="5766">
                  <a:moveTo>
                    <a:pt x="13760" y="1"/>
                  </a:moveTo>
                  <a:cubicBezTo>
                    <a:pt x="6166" y="1"/>
                    <a:pt x="0" y="1304"/>
                    <a:pt x="0" y="2883"/>
                  </a:cubicBezTo>
                  <a:cubicBezTo>
                    <a:pt x="0" y="4487"/>
                    <a:pt x="6166" y="5765"/>
                    <a:pt x="13760" y="5765"/>
                  </a:cubicBezTo>
                  <a:cubicBezTo>
                    <a:pt x="21354" y="5765"/>
                    <a:pt x="27519" y="4487"/>
                    <a:pt x="27519" y="2883"/>
                  </a:cubicBezTo>
                  <a:cubicBezTo>
                    <a:pt x="27519" y="1304"/>
                    <a:pt x="21354" y="1"/>
                    <a:pt x="137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87" name="CustomShape 55"/>
            <p:cNvSpPr/>
            <p:nvPr/>
          </p:nvSpPr>
          <p:spPr>
            <a:xfrm>
              <a:off x="6939000" y="2504160"/>
              <a:ext cx="283680" cy="38160"/>
            </a:xfrm>
            <a:custGeom>
              <a:avLst/>
              <a:gdLst/>
              <a:ahLst/>
              <a:rect l="l" t="t" r="r" b="b"/>
              <a:pathLst>
                <a:path w="20302" h="3309">
                  <a:moveTo>
                    <a:pt x="10151" y="1"/>
                  </a:moveTo>
                  <a:cubicBezTo>
                    <a:pt x="5013" y="1"/>
                    <a:pt x="777" y="878"/>
                    <a:pt x="0" y="2031"/>
                  </a:cubicBezTo>
                  <a:cubicBezTo>
                    <a:pt x="1955" y="2783"/>
                    <a:pt x="5765" y="3309"/>
                    <a:pt x="10151" y="3309"/>
                  </a:cubicBezTo>
                  <a:cubicBezTo>
                    <a:pt x="14537" y="3309"/>
                    <a:pt x="18371" y="2783"/>
                    <a:pt x="20301" y="2031"/>
                  </a:cubicBezTo>
                  <a:cubicBezTo>
                    <a:pt x="19549" y="878"/>
                    <a:pt x="15289" y="1"/>
                    <a:pt x="101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88" name="CustomShape 56"/>
            <p:cNvSpPr/>
            <p:nvPr/>
          </p:nvSpPr>
          <p:spPr>
            <a:xfrm>
              <a:off x="6986160" y="1627200"/>
              <a:ext cx="674280" cy="943920"/>
            </a:xfrm>
            <a:custGeom>
              <a:avLst/>
              <a:gdLst/>
              <a:ahLst/>
              <a:rect l="l" t="t" r="r" b="b"/>
              <a:pathLst>
                <a:path w="48222" h="81310">
                  <a:moveTo>
                    <a:pt x="35152" y="1"/>
                  </a:moveTo>
                  <a:cubicBezTo>
                    <a:pt x="35005" y="1"/>
                    <a:pt x="34859" y="2"/>
                    <a:pt x="34713" y="5"/>
                  </a:cubicBezTo>
                  <a:cubicBezTo>
                    <a:pt x="26166" y="206"/>
                    <a:pt x="18422" y="5670"/>
                    <a:pt x="13811" y="12687"/>
                  </a:cubicBezTo>
                  <a:cubicBezTo>
                    <a:pt x="9199" y="19705"/>
                    <a:pt x="7269" y="28126"/>
                    <a:pt x="6242" y="36422"/>
                  </a:cubicBezTo>
                  <a:cubicBezTo>
                    <a:pt x="5414" y="43013"/>
                    <a:pt x="4988" y="49104"/>
                    <a:pt x="5013" y="55745"/>
                  </a:cubicBezTo>
                  <a:cubicBezTo>
                    <a:pt x="4562" y="52863"/>
                    <a:pt x="4111" y="49981"/>
                    <a:pt x="3635" y="47098"/>
                  </a:cubicBezTo>
                  <a:lnTo>
                    <a:pt x="3635" y="47098"/>
                  </a:lnTo>
                  <a:cubicBezTo>
                    <a:pt x="2883" y="54041"/>
                    <a:pt x="3184" y="61084"/>
                    <a:pt x="4487" y="67951"/>
                  </a:cubicBezTo>
                  <a:cubicBezTo>
                    <a:pt x="2633" y="62963"/>
                    <a:pt x="1129" y="57850"/>
                    <a:pt x="1" y="52637"/>
                  </a:cubicBezTo>
                  <a:lnTo>
                    <a:pt x="1" y="52637"/>
                  </a:lnTo>
                  <a:cubicBezTo>
                    <a:pt x="226" y="62387"/>
                    <a:pt x="3008" y="71911"/>
                    <a:pt x="5765" y="81309"/>
                  </a:cubicBezTo>
                  <a:cubicBezTo>
                    <a:pt x="10552" y="77399"/>
                    <a:pt x="15790" y="74567"/>
                    <a:pt x="20603" y="70658"/>
                  </a:cubicBezTo>
                  <a:lnTo>
                    <a:pt x="20603" y="70658"/>
                  </a:lnTo>
                  <a:cubicBezTo>
                    <a:pt x="18948" y="71409"/>
                    <a:pt x="17294" y="72186"/>
                    <a:pt x="15640" y="72938"/>
                  </a:cubicBezTo>
                  <a:cubicBezTo>
                    <a:pt x="17946" y="70683"/>
                    <a:pt x="20252" y="68427"/>
                    <a:pt x="22557" y="66171"/>
                  </a:cubicBezTo>
                  <a:lnTo>
                    <a:pt x="22557" y="66171"/>
                  </a:lnTo>
                  <a:cubicBezTo>
                    <a:pt x="20603" y="66823"/>
                    <a:pt x="18748" y="67725"/>
                    <a:pt x="17069" y="68903"/>
                  </a:cubicBezTo>
                  <a:cubicBezTo>
                    <a:pt x="21505" y="64718"/>
                    <a:pt x="25966" y="60532"/>
                    <a:pt x="30427" y="56347"/>
                  </a:cubicBezTo>
                  <a:lnTo>
                    <a:pt x="30427" y="56347"/>
                  </a:lnTo>
                  <a:cubicBezTo>
                    <a:pt x="27871" y="57073"/>
                    <a:pt x="25440" y="58352"/>
                    <a:pt x="23359" y="59956"/>
                  </a:cubicBezTo>
                  <a:cubicBezTo>
                    <a:pt x="31129" y="49830"/>
                    <a:pt x="38948" y="39605"/>
                    <a:pt x="44262" y="28051"/>
                  </a:cubicBezTo>
                  <a:cubicBezTo>
                    <a:pt x="45891" y="24517"/>
                    <a:pt x="47294" y="20833"/>
                    <a:pt x="47746" y="16998"/>
                  </a:cubicBezTo>
                  <a:cubicBezTo>
                    <a:pt x="48222" y="13163"/>
                    <a:pt x="47695" y="9103"/>
                    <a:pt x="45715" y="5745"/>
                  </a:cubicBezTo>
                  <a:cubicBezTo>
                    <a:pt x="44663" y="3940"/>
                    <a:pt x="43159" y="2336"/>
                    <a:pt x="41304" y="1334"/>
                  </a:cubicBezTo>
                  <a:cubicBezTo>
                    <a:pt x="39429" y="349"/>
                    <a:pt x="37269" y="1"/>
                    <a:pt x="351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89" name="CustomShape 57"/>
            <p:cNvSpPr/>
            <p:nvPr/>
          </p:nvSpPr>
          <p:spPr>
            <a:xfrm>
              <a:off x="7028640" y="2071080"/>
              <a:ext cx="245520" cy="560880"/>
            </a:xfrm>
            <a:custGeom>
              <a:avLst/>
              <a:gdLst/>
              <a:ahLst/>
              <a:rect l="l" t="t" r="r" b="b"/>
              <a:pathLst>
                <a:path w="17570" h="48322">
                  <a:moveTo>
                    <a:pt x="17570" y="0"/>
                  </a:moveTo>
                  <a:lnTo>
                    <a:pt x="17570" y="0"/>
                  </a:lnTo>
                  <a:cubicBezTo>
                    <a:pt x="14186" y="7695"/>
                    <a:pt x="11028" y="15539"/>
                    <a:pt x="8096" y="23434"/>
                  </a:cubicBezTo>
                  <a:cubicBezTo>
                    <a:pt x="5163" y="31354"/>
                    <a:pt x="2407" y="39349"/>
                    <a:pt x="1" y="47469"/>
                  </a:cubicBezTo>
                  <a:lnTo>
                    <a:pt x="3334" y="48321"/>
                  </a:lnTo>
                  <a:cubicBezTo>
                    <a:pt x="5138" y="40151"/>
                    <a:pt x="7344" y="32031"/>
                    <a:pt x="9725" y="23985"/>
                  </a:cubicBezTo>
                  <a:cubicBezTo>
                    <a:pt x="12106" y="15915"/>
                    <a:pt x="14712" y="7920"/>
                    <a:pt x="17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0" name="CustomShape 58"/>
            <p:cNvSpPr/>
            <p:nvPr/>
          </p:nvSpPr>
          <p:spPr>
            <a:xfrm>
              <a:off x="7014960" y="2607840"/>
              <a:ext cx="77760" cy="38160"/>
            </a:xfrm>
            <a:custGeom>
              <a:avLst/>
              <a:gdLst/>
              <a:ahLst/>
              <a:rect l="l" t="t" r="r" b="b"/>
              <a:pathLst>
                <a:path w="5590" h="3324">
                  <a:moveTo>
                    <a:pt x="376" y="0"/>
                  </a:moveTo>
                  <a:lnTo>
                    <a:pt x="376" y="25"/>
                  </a:lnTo>
                  <a:cubicBezTo>
                    <a:pt x="0" y="1429"/>
                    <a:pt x="877" y="2857"/>
                    <a:pt x="2306" y="3233"/>
                  </a:cubicBezTo>
                  <a:cubicBezTo>
                    <a:pt x="2539" y="3294"/>
                    <a:pt x="2773" y="3324"/>
                    <a:pt x="3002" y="3324"/>
                  </a:cubicBezTo>
                  <a:cubicBezTo>
                    <a:pt x="4180" y="3324"/>
                    <a:pt x="5249" y="2553"/>
                    <a:pt x="5564" y="1378"/>
                  </a:cubicBezTo>
                  <a:lnTo>
                    <a:pt x="5589" y="1328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74181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1" name="CustomShape 59"/>
            <p:cNvSpPr/>
            <p:nvPr/>
          </p:nvSpPr>
          <p:spPr>
            <a:xfrm>
              <a:off x="7016040" y="2685240"/>
              <a:ext cx="22680" cy="47520"/>
            </a:xfrm>
            <a:custGeom>
              <a:avLst/>
              <a:gdLst/>
              <a:ahLst/>
              <a:rect l="l" t="t" r="r" b="b"/>
              <a:pathLst>
                <a:path w="1655" h="4137">
                  <a:moveTo>
                    <a:pt x="1128" y="1"/>
                  </a:moveTo>
                  <a:lnTo>
                    <a:pt x="0" y="3986"/>
                  </a:lnTo>
                  <a:lnTo>
                    <a:pt x="527" y="4136"/>
                  </a:lnTo>
                  <a:lnTo>
                    <a:pt x="1654" y="151"/>
                  </a:lnTo>
                  <a:lnTo>
                    <a:pt x="1128" y="1"/>
                  </a:lnTo>
                  <a:close/>
                </a:path>
              </a:pathLst>
            </a:custGeom>
            <a:solidFill>
              <a:srgbClr val="74181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2" name="CustomShape 60"/>
            <p:cNvSpPr/>
            <p:nvPr/>
          </p:nvSpPr>
          <p:spPr>
            <a:xfrm>
              <a:off x="7002360" y="2662920"/>
              <a:ext cx="65160" cy="48600"/>
            </a:xfrm>
            <a:custGeom>
              <a:avLst/>
              <a:gdLst/>
              <a:ahLst/>
              <a:rect l="l" t="t" r="r" b="b"/>
              <a:pathLst>
                <a:path w="4688" h="4229">
                  <a:moveTo>
                    <a:pt x="2320" y="0"/>
                  </a:moveTo>
                  <a:cubicBezTo>
                    <a:pt x="1403" y="0"/>
                    <a:pt x="571" y="607"/>
                    <a:pt x="302" y="1538"/>
                  </a:cubicBezTo>
                  <a:cubicBezTo>
                    <a:pt x="1" y="2666"/>
                    <a:pt x="652" y="3844"/>
                    <a:pt x="1755" y="4144"/>
                  </a:cubicBezTo>
                  <a:cubicBezTo>
                    <a:pt x="1952" y="4201"/>
                    <a:pt x="2150" y="4228"/>
                    <a:pt x="2345" y="4228"/>
                  </a:cubicBezTo>
                  <a:cubicBezTo>
                    <a:pt x="3267" y="4228"/>
                    <a:pt x="4113" y="3622"/>
                    <a:pt x="4362" y="2691"/>
                  </a:cubicBezTo>
                  <a:cubicBezTo>
                    <a:pt x="4688" y="1563"/>
                    <a:pt x="4036" y="410"/>
                    <a:pt x="2908" y="84"/>
                  </a:cubicBezTo>
                  <a:cubicBezTo>
                    <a:pt x="2711" y="27"/>
                    <a:pt x="2514" y="0"/>
                    <a:pt x="2320" y="0"/>
                  </a:cubicBezTo>
                  <a:close/>
                </a:path>
              </a:pathLst>
            </a:custGeom>
            <a:solidFill>
              <a:srgbClr val="74181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3" name="CustomShape 61"/>
            <p:cNvSpPr/>
            <p:nvPr/>
          </p:nvSpPr>
          <p:spPr>
            <a:xfrm>
              <a:off x="6986160" y="1646640"/>
              <a:ext cx="375480" cy="872640"/>
            </a:xfrm>
            <a:custGeom>
              <a:avLst/>
              <a:gdLst/>
              <a:ahLst/>
              <a:rect l="l" t="t" r="r" b="b"/>
              <a:pathLst>
                <a:path w="26869" h="75165">
                  <a:moveTo>
                    <a:pt x="4763" y="59625"/>
                  </a:moveTo>
                  <a:cubicBezTo>
                    <a:pt x="4813" y="60352"/>
                    <a:pt x="4838" y="61079"/>
                    <a:pt x="4888" y="61831"/>
                  </a:cubicBezTo>
                  <a:cubicBezTo>
                    <a:pt x="4788" y="61104"/>
                    <a:pt x="4738" y="60352"/>
                    <a:pt x="4763" y="59625"/>
                  </a:cubicBezTo>
                  <a:close/>
                  <a:moveTo>
                    <a:pt x="26868" y="1"/>
                  </a:moveTo>
                  <a:lnTo>
                    <a:pt x="26868" y="1"/>
                  </a:lnTo>
                  <a:cubicBezTo>
                    <a:pt x="21555" y="2156"/>
                    <a:pt x="16968" y="6216"/>
                    <a:pt x="13811" y="11003"/>
                  </a:cubicBezTo>
                  <a:cubicBezTo>
                    <a:pt x="9199" y="18021"/>
                    <a:pt x="7269" y="26442"/>
                    <a:pt x="6242" y="34738"/>
                  </a:cubicBezTo>
                  <a:cubicBezTo>
                    <a:pt x="5414" y="41329"/>
                    <a:pt x="4988" y="47420"/>
                    <a:pt x="5013" y="54061"/>
                  </a:cubicBezTo>
                  <a:cubicBezTo>
                    <a:pt x="4562" y="51179"/>
                    <a:pt x="4111" y="48297"/>
                    <a:pt x="3635" y="45414"/>
                  </a:cubicBezTo>
                  <a:lnTo>
                    <a:pt x="3635" y="45414"/>
                  </a:lnTo>
                  <a:cubicBezTo>
                    <a:pt x="2883" y="52357"/>
                    <a:pt x="3184" y="59400"/>
                    <a:pt x="4487" y="66267"/>
                  </a:cubicBezTo>
                  <a:cubicBezTo>
                    <a:pt x="2633" y="61279"/>
                    <a:pt x="1129" y="56166"/>
                    <a:pt x="1" y="50953"/>
                  </a:cubicBezTo>
                  <a:lnTo>
                    <a:pt x="1" y="50953"/>
                  </a:lnTo>
                  <a:cubicBezTo>
                    <a:pt x="176" y="58096"/>
                    <a:pt x="1705" y="65114"/>
                    <a:pt x="3585" y="72056"/>
                  </a:cubicBezTo>
                  <a:cubicBezTo>
                    <a:pt x="4186" y="73159"/>
                    <a:pt x="4888" y="74212"/>
                    <a:pt x="5715" y="75164"/>
                  </a:cubicBezTo>
                  <a:cubicBezTo>
                    <a:pt x="5440" y="70703"/>
                    <a:pt x="5164" y="66267"/>
                    <a:pt x="4888" y="61831"/>
                  </a:cubicBezTo>
                  <a:lnTo>
                    <a:pt x="4888" y="61831"/>
                  </a:lnTo>
                  <a:cubicBezTo>
                    <a:pt x="5039" y="62833"/>
                    <a:pt x="5264" y="63836"/>
                    <a:pt x="5590" y="64813"/>
                  </a:cubicBezTo>
                  <a:cubicBezTo>
                    <a:pt x="5866" y="57169"/>
                    <a:pt x="6743" y="49525"/>
                    <a:pt x="8247" y="42006"/>
                  </a:cubicBezTo>
                  <a:cubicBezTo>
                    <a:pt x="8698" y="43710"/>
                    <a:pt x="9149" y="45414"/>
                    <a:pt x="9625" y="47119"/>
                  </a:cubicBezTo>
                  <a:cubicBezTo>
                    <a:pt x="10151" y="37119"/>
                    <a:pt x="10703" y="26993"/>
                    <a:pt x="13886" y="17495"/>
                  </a:cubicBezTo>
                  <a:cubicBezTo>
                    <a:pt x="14061" y="19976"/>
                    <a:pt x="14212" y="22457"/>
                    <a:pt x="14362" y="24938"/>
                  </a:cubicBezTo>
                  <a:cubicBezTo>
                    <a:pt x="15264" y="16868"/>
                    <a:pt x="18673" y="9073"/>
                    <a:pt x="24036" y="2883"/>
                  </a:cubicBezTo>
                  <a:cubicBezTo>
                    <a:pt x="24913" y="1855"/>
                    <a:pt x="25866" y="878"/>
                    <a:pt x="268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4" name="CustomShape 62"/>
            <p:cNvSpPr/>
            <p:nvPr/>
          </p:nvSpPr>
          <p:spPr>
            <a:xfrm>
              <a:off x="7052400" y="2339280"/>
              <a:ext cx="1800" cy="25200"/>
            </a:xfrm>
            <a:custGeom>
              <a:avLst/>
              <a:gdLst/>
              <a:ahLst/>
              <a:rect l="l" t="t" r="r" b="b"/>
              <a:pathLst>
                <a:path w="152" h="2206">
                  <a:moveTo>
                    <a:pt x="26" y="0"/>
                  </a:moveTo>
                  <a:lnTo>
                    <a:pt x="26" y="0"/>
                  </a:lnTo>
                  <a:cubicBezTo>
                    <a:pt x="1" y="727"/>
                    <a:pt x="51" y="1479"/>
                    <a:pt x="151" y="2206"/>
                  </a:cubicBezTo>
                  <a:cubicBezTo>
                    <a:pt x="101" y="1454"/>
                    <a:pt x="76" y="727"/>
                    <a:pt x="26" y="0"/>
                  </a:cubicBezTo>
                  <a:close/>
                </a:path>
              </a:pathLst>
            </a:custGeom>
            <a:solidFill>
              <a:srgbClr val="fabd8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5" name="CustomShape 63"/>
            <p:cNvSpPr/>
            <p:nvPr/>
          </p:nvSpPr>
          <p:spPr>
            <a:xfrm>
              <a:off x="7130160" y="1713240"/>
              <a:ext cx="529200" cy="811800"/>
            </a:xfrm>
            <a:custGeom>
              <a:avLst/>
              <a:gdLst/>
              <a:ahLst/>
              <a:rect l="l" t="t" r="r" b="b"/>
              <a:pathLst>
                <a:path w="37871" h="69926">
                  <a:moveTo>
                    <a:pt x="36267" y="0"/>
                  </a:moveTo>
                  <a:cubicBezTo>
                    <a:pt x="36241" y="1779"/>
                    <a:pt x="35765" y="3609"/>
                    <a:pt x="35189" y="5313"/>
                  </a:cubicBezTo>
                  <a:cubicBezTo>
                    <a:pt x="33886" y="9223"/>
                    <a:pt x="32181" y="12983"/>
                    <a:pt x="30402" y="16717"/>
                  </a:cubicBezTo>
                  <a:cubicBezTo>
                    <a:pt x="23535" y="31053"/>
                    <a:pt x="15765" y="44963"/>
                    <a:pt x="7093" y="58346"/>
                  </a:cubicBezTo>
                  <a:cubicBezTo>
                    <a:pt x="7620" y="57644"/>
                    <a:pt x="8321" y="57068"/>
                    <a:pt x="9124" y="56717"/>
                  </a:cubicBezTo>
                  <a:lnTo>
                    <a:pt x="9124" y="56717"/>
                  </a:lnTo>
                  <a:cubicBezTo>
                    <a:pt x="5815" y="60752"/>
                    <a:pt x="2783" y="64988"/>
                    <a:pt x="1" y="69374"/>
                  </a:cubicBezTo>
                  <a:cubicBezTo>
                    <a:pt x="753" y="68772"/>
                    <a:pt x="1479" y="68171"/>
                    <a:pt x="2206" y="67569"/>
                  </a:cubicBezTo>
                  <a:lnTo>
                    <a:pt x="2206" y="67569"/>
                  </a:lnTo>
                  <a:cubicBezTo>
                    <a:pt x="1805" y="68371"/>
                    <a:pt x="1379" y="69148"/>
                    <a:pt x="928" y="69925"/>
                  </a:cubicBezTo>
                  <a:cubicBezTo>
                    <a:pt x="4086" y="67770"/>
                    <a:pt x="7294" y="65715"/>
                    <a:pt x="10327" y="63259"/>
                  </a:cubicBezTo>
                  <a:lnTo>
                    <a:pt x="10327" y="63259"/>
                  </a:lnTo>
                  <a:cubicBezTo>
                    <a:pt x="8672" y="64010"/>
                    <a:pt x="7018" y="64787"/>
                    <a:pt x="5364" y="65539"/>
                  </a:cubicBezTo>
                  <a:cubicBezTo>
                    <a:pt x="7670" y="63284"/>
                    <a:pt x="9976" y="61028"/>
                    <a:pt x="12281" y="58772"/>
                  </a:cubicBezTo>
                  <a:lnTo>
                    <a:pt x="12281" y="58772"/>
                  </a:lnTo>
                  <a:cubicBezTo>
                    <a:pt x="10327" y="59424"/>
                    <a:pt x="8472" y="60326"/>
                    <a:pt x="6793" y="61504"/>
                  </a:cubicBezTo>
                  <a:cubicBezTo>
                    <a:pt x="11229" y="57319"/>
                    <a:pt x="15690" y="53133"/>
                    <a:pt x="20151" y="48948"/>
                  </a:cubicBezTo>
                  <a:lnTo>
                    <a:pt x="20151" y="48948"/>
                  </a:lnTo>
                  <a:cubicBezTo>
                    <a:pt x="17595" y="49674"/>
                    <a:pt x="15164" y="50953"/>
                    <a:pt x="13083" y="52557"/>
                  </a:cubicBezTo>
                  <a:cubicBezTo>
                    <a:pt x="20853" y="42431"/>
                    <a:pt x="28672" y="32206"/>
                    <a:pt x="33986" y="20652"/>
                  </a:cubicBezTo>
                  <a:cubicBezTo>
                    <a:pt x="35615" y="17118"/>
                    <a:pt x="37018" y="13434"/>
                    <a:pt x="37470" y="9599"/>
                  </a:cubicBezTo>
                  <a:cubicBezTo>
                    <a:pt x="37871" y="6366"/>
                    <a:pt x="37570" y="2982"/>
                    <a:pt x="362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6" name="CustomShape 64"/>
            <p:cNvSpPr/>
            <p:nvPr/>
          </p:nvSpPr>
          <p:spPr>
            <a:xfrm>
              <a:off x="6637320" y="2729880"/>
              <a:ext cx="200160" cy="228600"/>
            </a:xfrm>
            <a:custGeom>
              <a:avLst/>
              <a:gdLst/>
              <a:ahLst/>
              <a:rect l="l" t="t" r="r" b="b"/>
              <a:pathLst>
                <a:path w="14337" h="19700">
                  <a:moveTo>
                    <a:pt x="0" y="0"/>
                  </a:moveTo>
                  <a:lnTo>
                    <a:pt x="0" y="0"/>
                  </a:lnTo>
                  <a:cubicBezTo>
                    <a:pt x="577" y="2457"/>
                    <a:pt x="1078" y="4812"/>
                    <a:pt x="1955" y="7168"/>
                  </a:cubicBezTo>
                  <a:cubicBezTo>
                    <a:pt x="2858" y="9524"/>
                    <a:pt x="4061" y="11805"/>
                    <a:pt x="5765" y="13660"/>
                  </a:cubicBezTo>
                  <a:cubicBezTo>
                    <a:pt x="8121" y="16191"/>
                    <a:pt x="10627" y="18346"/>
                    <a:pt x="13384" y="19700"/>
                  </a:cubicBezTo>
                  <a:cubicBezTo>
                    <a:pt x="13935" y="16567"/>
                    <a:pt x="14336" y="14111"/>
                    <a:pt x="13459" y="11053"/>
                  </a:cubicBezTo>
                  <a:cubicBezTo>
                    <a:pt x="12607" y="8146"/>
                    <a:pt x="10527" y="5740"/>
                    <a:pt x="8071" y="3985"/>
                  </a:cubicBezTo>
                  <a:cubicBezTo>
                    <a:pt x="5614" y="2231"/>
                    <a:pt x="2807" y="1078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7" name="CustomShape 65"/>
            <p:cNvSpPr/>
            <p:nvPr/>
          </p:nvSpPr>
          <p:spPr>
            <a:xfrm>
              <a:off x="6631200" y="2725200"/>
              <a:ext cx="192600" cy="233280"/>
            </a:xfrm>
            <a:custGeom>
              <a:avLst/>
              <a:gdLst/>
              <a:ahLst/>
              <a:rect l="l" t="t" r="r" b="b"/>
              <a:pathLst>
                <a:path w="13785" h="20126">
                  <a:moveTo>
                    <a:pt x="592" y="0"/>
                  </a:moveTo>
                  <a:cubicBezTo>
                    <a:pt x="447" y="0"/>
                    <a:pt x="304" y="57"/>
                    <a:pt x="201" y="173"/>
                  </a:cubicBezTo>
                  <a:cubicBezTo>
                    <a:pt x="0" y="398"/>
                    <a:pt x="0" y="724"/>
                    <a:pt x="201" y="950"/>
                  </a:cubicBezTo>
                  <a:cubicBezTo>
                    <a:pt x="5840" y="6363"/>
                    <a:pt x="10025" y="12704"/>
                    <a:pt x="12657" y="19772"/>
                  </a:cubicBezTo>
                  <a:cubicBezTo>
                    <a:pt x="12750" y="19981"/>
                    <a:pt x="12951" y="20125"/>
                    <a:pt x="13179" y="20125"/>
                  </a:cubicBezTo>
                  <a:cubicBezTo>
                    <a:pt x="13197" y="20125"/>
                    <a:pt x="13215" y="20125"/>
                    <a:pt x="13233" y="20123"/>
                  </a:cubicBezTo>
                  <a:cubicBezTo>
                    <a:pt x="13284" y="20098"/>
                    <a:pt x="13309" y="20098"/>
                    <a:pt x="13359" y="20073"/>
                  </a:cubicBezTo>
                  <a:cubicBezTo>
                    <a:pt x="13634" y="19972"/>
                    <a:pt x="13785" y="19672"/>
                    <a:pt x="13685" y="19371"/>
                  </a:cubicBezTo>
                  <a:cubicBezTo>
                    <a:pt x="10978" y="12153"/>
                    <a:pt x="6717" y="5687"/>
                    <a:pt x="978" y="148"/>
                  </a:cubicBezTo>
                  <a:cubicBezTo>
                    <a:pt x="868" y="50"/>
                    <a:pt x="729" y="0"/>
                    <a:pt x="5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8" name="CustomShape 66"/>
            <p:cNvSpPr/>
            <p:nvPr/>
          </p:nvSpPr>
          <p:spPr>
            <a:xfrm>
              <a:off x="6565320" y="2908080"/>
              <a:ext cx="789480" cy="57960"/>
            </a:xfrm>
            <a:custGeom>
              <a:avLst/>
              <a:gdLst/>
              <a:ahLst/>
              <a:rect l="l" t="t" r="r" b="b"/>
              <a:pathLst>
                <a:path w="56477" h="5006">
                  <a:moveTo>
                    <a:pt x="757" y="1"/>
                  </a:moveTo>
                  <a:cubicBezTo>
                    <a:pt x="181" y="1"/>
                    <a:pt x="0" y="942"/>
                    <a:pt x="621" y="1103"/>
                  </a:cubicBezTo>
                  <a:cubicBezTo>
                    <a:pt x="9819" y="3702"/>
                    <a:pt x="19374" y="5006"/>
                    <a:pt x="28923" y="5006"/>
                  </a:cubicBezTo>
                  <a:cubicBezTo>
                    <a:pt x="33919" y="5006"/>
                    <a:pt x="38913" y="4649"/>
                    <a:pt x="43854" y="3935"/>
                  </a:cubicBezTo>
                  <a:cubicBezTo>
                    <a:pt x="47889" y="3358"/>
                    <a:pt x="51900" y="2556"/>
                    <a:pt x="55834" y="1504"/>
                  </a:cubicBezTo>
                  <a:cubicBezTo>
                    <a:pt x="56477" y="1320"/>
                    <a:pt x="56279" y="401"/>
                    <a:pt x="55702" y="401"/>
                  </a:cubicBezTo>
                  <a:cubicBezTo>
                    <a:pt x="55649" y="401"/>
                    <a:pt x="55593" y="409"/>
                    <a:pt x="55534" y="426"/>
                  </a:cubicBezTo>
                  <a:cubicBezTo>
                    <a:pt x="46853" y="2729"/>
                    <a:pt x="37878" y="3896"/>
                    <a:pt x="28904" y="3896"/>
                  </a:cubicBezTo>
                  <a:cubicBezTo>
                    <a:pt x="23524" y="3896"/>
                    <a:pt x="18143" y="3477"/>
                    <a:pt x="12827" y="2631"/>
                  </a:cubicBezTo>
                  <a:cubicBezTo>
                    <a:pt x="8817" y="2005"/>
                    <a:pt x="4832" y="1128"/>
                    <a:pt x="922" y="25"/>
                  </a:cubicBezTo>
                  <a:cubicBezTo>
                    <a:pt x="864" y="8"/>
                    <a:pt x="809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9" name="CustomShape 67"/>
            <p:cNvSpPr/>
            <p:nvPr/>
          </p:nvSpPr>
          <p:spPr>
            <a:xfrm>
              <a:off x="6148440" y="2710440"/>
              <a:ext cx="420840" cy="284400"/>
            </a:xfrm>
            <a:custGeom>
              <a:avLst/>
              <a:gdLst/>
              <a:ahLst/>
              <a:rect l="l" t="t" r="r" b="b"/>
              <a:pathLst>
                <a:path w="30102" h="24530">
                  <a:moveTo>
                    <a:pt x="8898" y="0"/>
                  </a:moveTo>
                  <a:cubicBezTo>
                    <a:pt x="2156" y="3634"/>
                    <a:pt x="1" y="21153"/>
                    <a:pt x="1" y="21153"/>
                  </a:cubicBezTo>
                  <a:cubicBezTo>
                    <a:pt x="12206" y="22181"/>
                    <a:pt x="13986" y="24060"/>
                    <a:pt x="20678" y="24512"/>
                  </a:cubicBezTo>
                  <a:cubicBezTo>
                    <a:pt x="20853" y="24523"/>
                    <a:pt x="21024" y="24529"/>
                    <a:pt x="21191" y="24529"/>
                  </a:cubicBezTo>
                  <a:cubicBezTo>
                    <a:pt x="27407" y="24529"/>
                    <a:pt x="28096" y="16567"/>
                    <a:pt x="28096" y="16567"/>
                  </a:cubicBezTo>
                  <a:cubicBezTo>
                    <a:pt x="30101" y="9198"/>
                    <a:pt x="27244" y="6141"/>
                    <a:pt x="21831" y="4887"/>
                  </a:cubicBezTo>
                  <a:cubicBezTo>
                    <a:pt x="15640" y="3434"/>
                    <a:pt x="8898" y="0"/>
                    <a:pt x="889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00" name="CustomShape 68"/>
            <p:cNvSpPr/>
            <p:nvPr/>
          </p:nvSpPr>
          <p:spPr>
            <a:xfrm>
              <a:off x="6175800" y="2740680"/>
              <a:ext cx="120960" cy="188640"/>
            </a:xfrm>
            <a:custGeom>
              <a:avLst/>
              <a:gdLst/>
              <a:ahLst/>
              <a:rect l="l" t="t" r="r" b="b"/>
              <a:pathLst>
                <a:path w="8673" h="16265">
                  <a:moveTo>
                    <a:pt x="6834" y="0"/>
                  </a:moveTo>
                  <a:cubicBezTo>
                    <a:pt x="5667" y="0"/>
                    <a:pt x="3507" y="4422"/>
                    <a:pt x="2808" y="6037"/>
                  </a:cubicBezTo>
                  <a:cubicBezTo>
                    <a:pt x="1078" y="9997"/>
                    <a:pt x="1" y="15135"/>
                    <a:pt x="1078" y="16087"/>
                  </a:cubicBezTo>
                  <a:cubicBezTo>
                    <a:pt x="1188" y="16183"/>
                    <a:pt x="1343" y="16264"/>
                    <a:pt x="1548" y="16264"/>
                  </a:cubicBezTo>
                  <a:cubicBezTo>
                    <a:pt x="1716" y="16264"/>
                    <a:pt x="1918" y="16209"/>
                    <a:pt x="2156" y="16062"/>
                  </a:cubicBezTo>
                  <a:cubicBezTo>
                    <a:pt x="4913" y="14358"/>
                    <a:pt x="6592" y="10297"/>
                    <a:pt x="7545" y="6989"/>
                  </a:cubicBezTo>
                  <a:cubicBezTo>
                    <a:pt x="8322" y="4383"/>
                    <a:pt x="8622" y="2227"/>
                    <a:pt x="8647" y="2027"/>
                  </a:cubicBezTo>
                  <a:cubicBezTo>
                    <a:pt x="8672" y="1876"/>
                    <a:pt x="8572" y="1751"/>
                    <a:pt x="8422" y="1726"/>
                  </a:cubicBezTo>
                  <a:cubicBezTo>
                    <a:pt x="8406" y="1723"/>
                    <a:pt x="8391" y="1722"/>
                    <a:pt x="8375" y="1722"/>
                  </a:cubicBezTo>
                  <a:cubicBezTo>
                    <a:pt x="8242" y="1722"/>
                    <a:pt x="8121" y="1817"/>
                    <a:pt x="8121" y="1952"/>
                  </a:cubicBezTo>
                  <a:cubicBezTo>
                    <a:pt x="8096" y="2052"/>
                    <a:pt x="6592" y="12678"/>
                    <a:pt x="1880" y="15611"/>
                  </a:cubicBezTo>
                  <a:cubicBezTo>
                    <a:pt x="1718" y="15699"/>
                    <a:pt x="1617" y="15724"/>
                    <a:pt x="1551" y="15724"/>
                  </a:cubicBezTo>
                  <a:cubicBezTo>
                    <a:pt x="1486" y="15724"/>
                    <a:pt x="1454" y="15699"/>
                    <a:pt x="1429" y="15686"/>
                  </a:cubicBezTo>
                  <a:cubicBezTo>
                    <a:pt x="728" y="15059"/>
                    <a:pt x="1454" y="10498"/>
                    <a:pt x="3284" y="6237"/>
                  </a:cubicBezTo>
                  <a:cubicBezTo>
                    <a:pt x="4763" y="2854"/>
                    <a:pt x="6392" y="573"/>
                    <a:pt x="6768" y="523"/>
                  </a:cubicBezTo>
                  <a:cubicBezTo>
                    <a:pt x="6793" y="523"/>
                    <a:pt x="6968" y="799"/>
                    <a:pt x="6542" y="2578"/>
                  </a:cubicBezTo>
                  <a:cubicBezTo>
                    <a:pt x="4612" y="10373"/>
                    <a:pt x="3309" y="12628"/>
                    <a:pt x="2883" y="12929"/>
                  </a:cubicBezTo>
                  <a:cubicBezTo>
                    <a:pt x="2858" y="12879"/>
                    <a:pt x="2858" y="12804"/>
                    <a:pt x="2858" y="12653"/>
                  </a:cubicBezTo>
                  <a:cubicBezTo>
                    <a:pt x="2783" y="10573"/>
                    <a:pt x="5114" y="4834"/>
                    <a:pt x="5139" y="4759"/>
                  </a:cubicBezTo>
                  <a:cubicBezTo>
                    <a:pt x="5189" y="4633"/>
                    <a:pt x="5139" y="4483"/>
                    <a:pt x="4988" y="4433"/>
                  </a:cubicBezTo>
                  <a:cubicBezTo>
                    <a:pt x="4954" y="4412"/>
                    <a:pt x="4917" y="4403"/>
                    <a:pt x="4881" y="4403"/>
                  </a:cubicBezTo>
                  <a:cubicBezTo>
                    <a:pt x="4786" y="4403"/>
                    <a:pt x="4692" y="4467"/>
                    <a:pt x="4637" y="4558"/>
                  </a:cubicBezTo>
                  <a:cubicBezTo>
                    <a:pt x="4562" y="4809"/>
                    <a:pt x="2256" y="10473"/>
                    <a:pt x="2307" y="12678"/>
                  </a:cubicBezTo>
                  <a:cubicBezTo>
                    <a:pt x="2332" y="13305"/>
                    <a:pt x="2582" y="13455"/>
                    <a:pt x="2783" y="13480"/>
                  </a:cubicBezTo>
                  <a:cubicBezTo>
                    <a:pt x="2796" y="13482"/>
                    <a:pt x="2809" y="13482"/>
                    <a:pt x="2822" y="13482"/>
                  </a:cubicBezTo>
                  <a:cubicBezTo>
                    <a:pt x="4275" y="13482"/>
                    <a:pt x="6422" y="5262"/>
                    <a:pt x="7043" y="2703"/>
                  </a:cubicBezTo>
                  <a:cubicBezTo>
                    <a:pt x="7469" y="999"/>
                    <a:pt x="7444" y="197"/>
                    <a:pt x="6968" y="22"/>
                  </a:cubicBezTo>
                  <a:cubicBezTo>
                    <a:pt x="6925" y="7"/>
                    <a:pt x="6881" y="0"/>
                    <a:pt x="68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01" name="CustomShape 69"/>
            <p:cNvSpPr/>
            <p:nvPr/>
          </p:nvSpPr>
          <p:spPr>
            <a:xfrm>
              <a:off x="6144480" y="2809080"/>
              <a:ext cx="452880" cy="149760"/>
            </a:xfrm>
            <a:custGeom>
              <a:avLst/>
              <a:gdLst/>
              <a:ahLst/>
              <a:rect l="l" t="t" r="r" b="b"/>
              <a:pathLst>
                <a:path w="32407" h="12930">
                  <a:moveTo>
                    <a:pt x="20482" y="1"/>
                  </a:moveTo>
                  <a:cubicBezTo>
                    <a:pt x="20057" y="1"/>
                    <a:pt x="19628" y="22"/>
                    <a:pt x="19198" y="68"/>
                  </a:cubicBezTo>
                  <a:cubicBezTo>
                    <a:pt x="16090" y="393"/>
                    <a:pt x="13409" y="1922"/>
                    <a:pt x="11203" y="4654"/>
                  </a:cubicBezTo>
                  <a:cubicBezTo>
                    <a:pt x="5865" y="11371"/>
                    <a:pt x="276" y="12398"/>
                    <a:pt x="226" y="12398"/>
                  </a:cubicBezTo>
                  <a:cubicBezTo>
                    <a:pt x="75" y="12424"/>
                    <a:pt x="0" y="12574"/>
                    <a:pt x="25" y="12724"/>
                  </a:cubicBezTo>
                  <a:cubicBezTo>
                    <a:pt x="47" y="12856"/>
                    <a:pt x="145" y="12930"/>
                    <a:pt x="270" y="12930"/>
                  </a:cubicBezTo>
                  <a:cubicBezTo>
                    <a:pt x="288" y="12930"/>
                    <a:pt x="307" y="12928"/>
                    <a:pt x="326" y="12925"/>
                  </a:cubicBezTo>
                  <a:cubicBezTo>
                    <a:pt x="552" y="12900"/>
                    <a:pt x="6141" y="11872"/>
                    <a:pt x="11629" y="5005"/>
                  </a:cubicBezTo>
                  <a:cubicBezTo>
                    <a:pt x="13709" y="2373"/>
                    <a:pt x="16291" y="895"/>
                    <a:pt x="19248" y="594"/>
                  </a:cubicBezTo>
                  <a:cubicBezTo>
                    <a:pt x="19649" y="552"/>
                    <a:pt x="20048" y="532"/>
                    <a:pt x="20446" y="532"/>
                  </a:cubicBezTo>
                  <a:cubicBezTo>
                    <a:pt x="26397" y="532"/>
                    <a:pt x="31883" y="4983"/>
                    <a:pt x="31930" y="5030"/>
                  </a:cubicBezTo>
                  <a:cubicBezTo>
                    <a:pt x="31985" y="5074"/>
                    <a:pt x="32050" y="5094"/>
                    <a:pt x="32111" y="5094"/>
                  </a:cubicBezTo>
                  <a:cubicBezTo>
                    <a:pt x="32190" y="5094"/>
                    <a:pt x="32264" y="5061"/>
                    <a:pt x="32306" y="5005"/>
                  </a:cubicBezTo>
                  <a:lnTo>
                    <a:pt x="32356" y="4905"/>
                  </a:lnTo>
                  <a:cubicBezTo>
                    <a:pt x="32406" y="4804"/>
                    <a:pt x="32356" y="4679"/>
                    <a:pt x="32281" y="4629"/>
                  </a:cubicBezTo>
                  <a:cubicBezTo>
                    <a:pt x="32047" y="4418"/>
                    <a:pt x="26598" y="1"/>
                    <a:pt x="204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02" name="CustomShape 70"/>
            <p:cNvSpPr/>
            <p:nvPr/>
          </p:nvSpPr>
          <p:spPr>
            <a:xfrm>
              <a:off x="6268680" y="2707200"/>
              <a:ext cx="56880" cy="153360"/>
            </a:xfrm>
            <a:custGeom>
              <a:avLst/>
              <a:gdLst/>
              <a:ahLst/>
              <a:rect l="l" t="t" r="r" b="b"/>
              <a:pathLst>
                <a:path w="4086" h="13226">
                  <a:moveTo>
                    <a:pt x="297" y="0"/>
                  </a:moveTo>
                  <a:cubicBezTo>
                    <a:pt x="209" y="0"/>
                    <a:pt x="123" y="39"/>
                    <a:pt x="76" y="118"/>
                  </a:cubicBezTo>
                  <a:cubicBezTo>
                    <a:pt x="0" y="243"/>
                    <a:pt x="25" y="419"/>
                    <a:pt x="151" y="494"/>
                  </a:cubicBezTo>
                  <a:cubicBezTo>
                    <a:pt x="176" y="519"/>
                    <a:pt x="3534" y="2875"/>
                    <a:pt x="2807" y="12925"/>
                  </a:cubicBezTo>
                  <a:cubicBezTo>
                    <a:pt x="2807" y="13075"/>
                    <a:pt x="2908" y="13201"/>
                    <a:pt x="3058" y="13226"/>
                  </a:cubicBezTo>
                  <a:cubicBezTo>
                    <a:pt x="3183" y="13226"/>
                    <a:pt x="3284" y="13150"/>
                    <a:pt x="3334" y="13025"/>
                  </a:cubicBezTo>
                  <a:lnTo>
                    <a:pt x="3334" y="12975"/>
                  </a:lnTo>
                  <a:cubicBezTo>
                    <a:pt x="4086" y="2599"/>
                    <a:pt x="602" y="143"/>
                    <a:pt x="452" y="43"/>
                  </a:cubicBezTo>
                  <a:cubicBezTo>
                    <a:pt x="405" y="14"/>
                    <a:pt x="350" y="0"/>
                    <a:pt x="2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03" name="CustomShape 71"/>
            <p:cNvSpPr/>
            <p:nvPr/>
          </p:nvSpPr>
          <p:spPr>
            <a:xfrm>
              <a:off x="6189840" y="2870280"/>
              <a:ext cx="399240" cy="144360"/>
            </a:xfrm>
            <a:custGeom>
              <a:avLst/>
              <a:gdLst/>
              <a:ahLst/>
              <a:rect l="l" t="t" r="r" b="b"/>
              <a:pathLst>
                <a:path w="28578" h="12448">
                  <a:moveTo>
                    <a:pt x="17453" y="0"/>
                  </a:moveTo>
                  <a:cubicBezTo>
                    <a:pt x="4669" y="0"/>
                    <a:pt x="0" y="10336"/>
                    <a:pt x="0" y="10336"/>
                  </a:cubicBezTo>
                  <a:cubicBezTo>
                    <a:pt x="0" y="10336"/>
                    <a:pt x="699" y="10123"/>
                    <a:pt x="2545" y="10123"/>
                  </a:cubicBezTo>
                  <a:cubicBezTo>
                    <a:pt x="4894" y="10123"/>
                    <a:pt x="9101" y="10469"/>
                    <a:pt x="16091" y="12041"/>
                  </a:cubicBezTo>
                  <a:cubicBezTo>
                    <a:pt x="17341" y="12321"/>
                    <a:pt x="18466" y="12448"/>
                    <a:pt x="19477" y="12448"/>
                  </a:cubicBezTo>
                  <a:cubicBezTo>
                    <a:pt x="28578" y="12448"/>
                    <a:pt x="28497" y="2216"/>
                    <a:pt x="28497" y="2216"/>
                  </a:cubicBezTo>
                  <a:cubicBezTo>
                    <a:pt x="24283" y="634"/>
                    <a:pt x="20619" y="0"/>
                    <a:pt x="174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04" name="CustomShape 72"/>
            <p:cNvSpPr/>
            <p:nvPr/>
          </p:nvSpPr>
          <p:spPr>
            <a:xfrm>
              <a:off x="6264000" y="2678040"/>
              <a:ext cx="406080" cy="255960"/>
            </a:xfrm>
            <a:custGeom>
              <a:avLst/>
              <a:gdLst/>
              <a:ahLst/>
              <a:rect l="l" t="t" r="r" b="b"/>
              <a:pathLst>
                <a:path w="29049" h="22081">
                  <a:moveTo>
                    <a:pt x="2457" y="0"/>
                  </a:moveTo>
                  <a:cubicBezTo>
                    <a:pt x="2457" y="1"/>
                    <a:pt x="1" y="17494"/>
                    <a:pt x="22206" y="22081"/>
                  </a:cubicBezTo>
                  <a:cubicBezTo>
                    <a:pt x="22206" y="22081"/>
                    <a:pt x="29048" y="11454"/>
                    <a:pt x="16968" y="7168"/>
                  </a:cubicBezTo>
                  <a:cubicBezTo>
                    <a:pt x="4913" y="2883"/>
                    <a:pt x="2457" y="0"/>
                    <a:pt x="2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05" name="CustomShape 73"/>
            <p:cNvSpPr/>
            <p:nvPr/>
          </p:nvSpPr>
          <p:spPr>
            <a:xfrm>
              <a:off x="5668920" y="2813040"/>
              <a:ext cx="272880" cy="108360"/>
            </a:xfrm>
            <a:custGeom>
              <a:avLst/>
              <a:gdLst/>
              <a:ahLst/>
              <a:rect l="l" t="t" r="r" b="b"/>
              <a:pathLst>
                <a:path w="19525" h="9349">
                  <a:moveTo>
                    <a:pt x="10352" y="0"/>
                  </a:moveTo>
                  <a:lnTo>
                    <a:pt x="9575" y="426"/>
                  </a:lnTo>
                  <a:cubicBezTo>
                    <a:pt x="9800" y="502"/>
                    <a:pt x="9826" y="652"/>
                    <a:pt x="9625" y="752"/>
                  </a:cubicBezTo>
                  <a:cubicBezTo>
                    <a:pt x="9531" y="806"/>
                    <a:pt x="9394" y="831"/>
                    <a:pt x="9256" y="831"/>
                  </a:cubicBezTo>
                  <a:cubicBezTo>
                    <a:pt x="9136" y="831"/>
                    <a:pt x="9016" y="812"/>
                    <a:pt x="8923" y="777"/>
                  </a:cubicBezTo>
                  <a:lnTo>
                    <a:pt x="8397" y="1053"/>
                  </a:lnTo>
                  <a:cubicBezTo>
                    <a:pt x="8623" y="1153"/>
                    <a:pt x="8648" y="1279"/>
                    <a:pt x="8447" y="1379"/>
                  </a:cubicBezTo>
                  <a:cubicBezTo>
                    <a:pt x="8349" y="1435"/>
                    <a:pt x="8211" y="1468"/>
                    <a:pt x="8068" y="1468"/>
                  </a:cubicBezTo>
                  <a:cubicBezTo>
                    <a:pt x="7958" y="1468"/>
                    <a:pt x="7844" y="1448"/>
                    <a:pt x="7745" y="1404"/>
                  </a:cubicBezTo>
                  <a:lnTo>
                    <a:pt x="7219" y="1705"/>
                  </a:lnTo>
                  <a:cubicBezTo>
                    <a:pt x="7445" y="1780"/>
                    <a:pt x="7470" y="1930"/>
                    <a:pt x="7294" y="2030"/>
                  </a:cubicBezTo>
                  <a:cubicBezTo>
                    <a:pt x="7187" y="2084"/>
                    <a:pt x="7051" y="2109"/>
                    <a:pt x="6912" y="2109"/>
                  </a:cubicBezTo>
                  <a:cubicBezTo>
                    <a:pt x="6793" y="2109"/>
                    <a:pt x="6672" y="2090"/>
                    <a:pt x="6567" y="2055"/>
                  </a:cubicBezTo>
                  <a:lnTo>
                    <a:pt x="6066" y="2331"/>
                  </a:lnTo>
                  <a:cubicBezTo>
                    <a:pt x="6267" y="2431"/>
                    <a:pt x="6292" y="2582"/>
                    <a:pt x="6116" y="2682"/>
                  </a:cubicBezTo>
                  <a:cubicBezTo>
                    <a:pt x="6022" y="2736"/>
                    <a:pt x="5885" y="2761"/>
                    <a:pt x="5743" y="2761"/>
                  </a:cubicBezTo>
                  <a:cubicBezTo>
                    <a:pt x="5620" y="2761"/>
                    <a:pt x="5494" y="2742"/>
                    <a:pt x="5389" y="2707"/>
                  </a:cubicBezTo>
                  <a:lnTo>
                    <a:pt x="4888" y="2983"/>
                  </a:lnTo>
                  <a:cubicBezTo>
                    <a:pt x="5089" y="3058"/>
                    <a:pt x="5114" y="3208"/>
                    <a:pt x="4938" y="3309"/>
                  </a:cubicBezTo>
                  <a:cubicBezTo>
                    <a:pt x="4840" y="3365"/>
                    <a:pt x="4694" y="3397"/>
                    <a:pt x="4549" y="3397"/>
                  </a:cubicBezTo>
                  <a:cubicBezTo>
                    <a:pt x="4436" y="3397"/>
                    <a:pt x="4324" y="3378"/>
                    <a:pt x="4237" y="3334"/>
                  </a:cubicBezTo>
                  <a:lnTo>
                    <a:pt x="3710" y="3634"/>
                  </a:lnTo>
                  <a:cubicBezTo>
                    <a:pt x="3911" y="3710"/>
                    <a:pt x="3936" y="3860"/>
                    <a:pt x="3760" y="3960"/>
                  </a:cubicBezTo>
                  <a:cubicBezTo>
                    <a:pt x="3666" y="4014"/>
                    <a:pt x="3529" y="4039"/>
                    <a:pt x="3391" y="4039"/>
                  </a:cubicBezTo>
                  <a:cubicBezTo>
                    <a:pt x="3272" y="4039"/>
                    <a:pt x="3152" y="4020"/>
                    <a:pt x="3059" y="3985"/>
                  </a:cubicBezTo>
                  <a:lnTo>
                    <a:pt x="2532" y="4261"/>
                  </a:lnTo>
                  <a:cubicBezTo>
                    <a:pt x="2758" y="4361"/>
                    <a:pt x="2783" y="4512"/>
                    <a:pt x="2582" y="4612"/>
                  </a:cubicBezTo>
                  <a:cubicBezTo>
                    <a:pt x="2480" y="4656"/>
                    <a:pt x="2328" y="4682"/>
                    <a:pt x="2178" y="4682"/>
                  </a:cubicBezTo>
                  <a:cubicBezTo>
                    <a:pt x="2071" y="4682"/>
                    <a:pt x="1965" y="4668"/>
                    <a:pt x="1881" y="4637"/>
                  </a:cubicBezTo>
                  <a:lnTo>
                    <a:pt x="1354" y="4913"/>
                  </a:lnTo>
                  <a:cubicBezTo>
                    <a:pt x="1580" y="4988"/>
                    <a:pt x="1605" y="5138"/>
                    <a:pt x="1404" y="5238"/>
                  </a:cubicBezTo>
                  <a:cubicBezTo>
                    <a:pt x="1306" y="5295"/>
                    <a:pt x="1168" y="5327"/>
                    <a:pt x="1026" y="5327"/>
                  </a:cubicBezTo>
                  <a:cubicBezTo>
                    <a:pt x="915" y="5327"/>
                    <a:pt x="802" y="5307"/>
                    <a:pt x="703" y="5264"/>
                  </a:cubicBezTo>
                  <a:lnTo>
                    <a:pt x="1" y="5639"/>
                  </a:lnTo>
                  <a:lnTo>
                    <a:pt x="903" y="6015"/>
                  </a:lnTo>
                  <a:cubicBezTo>
                    <a:pt x="1011" y="5962"/>
                    <a:pt x="1147" y="5937"/>
                    <a:pt x="1285" y="5937"/>
                  </a:cubicBezTo>
                  <a:cubicBezTo>
                    <a:pt x="1404" y="5937"/>
                    <a:pt x="1525" y="5955"/>
                    <a:pt x="1630" y="5990"/>
                  </a:cubicBezTo>
                  <a:cubicBezTo>
                    <a:pt x="1831" y="6066"/>
                    <a:pt x="1856" y="6216"/>
                    <a:pt x="1680" y="6316"/>
                  </a:cubicBezTo>
                  <a:lnTo>
                    <a:pt x="2282" y="6567"/>
                  </a:lnTo>
                  <a:cubicBezTo>
                    <a:pt x="2376" y="6513"/>
                    <a:pt x="2513" y="6488"/>
                    <a:pt x="2651" y="6488"/>
                  </a:cubicBezTo>
                  <a:cubicBezTo>
                    <a:pt x="2770" y="6488"/>
                    <a:pt x="2890" y="6507"/>
                    <a:pt x="2983" y="6542"/>
                  </a:cubicBezTo>
                  <a:cubicBezTo>
                    <a:pt x="3209" y="6617"/>
                    <a:pt x="3234" y="6767"/>
                    <a:pt x="3059" y="6868"/>
                  </a:cubicBezTo>
                  <a:lnTo>
                    <a:pt x="3660" y="7118"/>
                  </a:lnTo>
                  <a:cubicBezTo>
                    <a:pt x="3754" y="7064"/>
                    <a:pt x="3891" y="7039"/>
                    <a:pt x="4029" y="7039"/>
                  </a:cubicBezTo>
                  <a:cubicBezTo>
                    <a:pt x="4149" y="7039"/>
                    <a:pt x="4269" y="7058"/>
                    <a:pt x="4362" y="7093"/>
                  </a:cubicBezTo>
                  <a:cubicBezTo>
                    <a:pt x="4562" y="7168"/>
                    <a:pt x="4587" y="7319"/>
                    <a:pt x="4412" y="7419"/>
                  </a:cubicBezTo>
                  <a:lnTo>
                    <a:pt x="5013" y="7670"/>
                  </a:lnTo>
                  <a:cubicBezTo>
                    <a:pt x="5108" y="7616"/>
                    <a:pt x="5245" y="7591"/>
                    <a:pt x="5387" y="7591"/>
                  </a:cubicBezTo>
                  <a:cubicBezTo>
                    <a:pt x="5509" y="7591"/>
                    <a:pt x="5636" y="7610"/>
                    <a:pt x="5740" y="7644"/>
                  </a:cubicBezTo>
                  <a:cubicBezTo>
                    <a:pt x="5941" y="7720"/>
                    <a:pt x="5966" y="7870"/>
                    <a:pt x="5790" y="7970"/>
                  </a:cubicBezTo>
                  <a:lnTo>
                    <a:pt x="6392" y="8221"/>
                  </a:lnTo>
                  <a:cubicBezTo>
                    <a:pt x="6486" y="8167"/>
                    <a:pt x="6623" y="8142"/>
                    <a:pt x="6761" y="8142"/>
                  </a:cubicBezTo>
                  <a:cubicBezTo>
                    <a:pt x="6881" y="8142"/>
                    <a:pt x="7001" y="8161"/>
                    <a:pt x="7094" y="8196"/>
                  </a:cubicBezTo>
                  <a:cubicBezTo>
                    <a:pt x="7319" y="8271"/>
                    <a:pt x="7344" y="8421"/>
                    <a:pt x="7144" y="8522"/>
                  </a:cubicBezTo>
                  <a:lnTo>
                    <a:pt x="7745" y="8772"/>
                  </a:lnTo>
                  <a:cubicBezTo>
                    <a:pt x="7853" y="8719"/>
                    <a:pt x="7989" y="8694"/>
                    <a:pt x="8127" y="8694"/>
                  </a:cubicBezTo>
                  <a:cubicBezTo>
                    <a:pt x="8247" y="8694"/>
                    <a:pt x="8367" y="8712"/>
                    <a:pt x="8472" y="8747"/>
                  </a:cubicBezTo>
                  <a:cubicBezTo>
                    <a:pt x="8673" y="8822"/>
                    <a:pt x="8698" y="8973"/>
                    <a:pt x="8522" y="9073"/>
                  </a:cubicBezTo>
                  <a:lnTo>
                    <a:pt x="9174" y="9349"/>
                  </a:lnTo>
                  <a:lnTo>
                    <a:pt x="9876" y="8973"/>
                  </a:lnTo>
                  <a:cubicBezTo>
                    <a:pt x="9675" y="8873"/>
                    <a:pt x="9650" y="8722"/>
                    <a:pt x="9826" y="8622"/>
                  </a:cubicBezTo>
                  <a:cubicBezTo>
                    <a:pt x="9920" y="8568"/>
                    <a:pt x="10057" y="8543"/>
                    <a:pt x="10195" y="8543"/>
                  </a:cubicBezTo>
                  <a:cubicBezTo>
                    <a:pt x="10314" y="8543"/>
                    <a:pt x="10434" y="8562"/>
                    <a:pt x="10527" y="8597"/>
                  </a:cubicBezTo>
                  <a:lnTo>
                    <a:pt x="11054" y="8321"/>
                  </a:lnTo>
                  <a:cubicBezTo>
                    <a:pt x="10828" y="8246"/>
                    <a:pt x="10803" y="8096"/>
                    <a:pt x="11003" y="7995"/>
                  </a:cubicBezTo>
                  <a:cubicBezTo>
                    <a:pt x="11102" y="7939"/>
                    <a:pt x="11248" y="7906"/>
                    <a:pt x="11392" y="7906"/>
                  </a:cubicBezTo>
                  <a:cubicBezTo>
                    <a:pt x="11505" y="7906"/>
                    <a:pt x="11617" y="7926"/>
                    <a:pt x="11705" y="7970"/>
                  </a:cubicBezTo>
                  <a:lnTo>
                    <a:pt x="12232" y="7670"/>
                  </a:lnTo>
                  <a:cubicBezTo>
                    <a:pt x="12006" y="7594"/>
                    <a:pt x="11981" y="7444"/>
                    <a:pt x="12156" y="7344"/>
                  </a:cubicBezTo>
                  <a:cubicBezTo>
                    <a:pt x="12264" y="7290"/>
                    <a:pt x="12400" y="7265"/>
                    <a:pt x="12538" y="7265"/>
                  </a:cubicBezTo>
                  <a:cubicBezTo>
                    <a:pt x="12658" y="7265"/>
                    <a:pt x="12779" y="7284"/>
                    <a:pt x="12883" y="7319"/>
                  </a:cubicBezTo>
                  <a:lnTo>
                    <a:pt x="13384" y="7043"/>
                  </a:lnTo>
                  <a:cubicBezTo>
                    <a:pt x="13184" y="6943"/>
                    <a:pt x="13159" y="6792"/>
                    <a:pt x="13334" y="6692"/>
                  </a:cubicBezTo>
                  <a:cubicBezTo>
                    <a:pt x="13442" y="6638"/>
                    <a:pt x="13578" y="6613"/>
                    <a:pt x="13716" y="6613"/>
                  </a:cubicBezTo>
                  <a:cubicBezTo>
                    <a:pt x="13836" y="6613"/>
                    <a:pt x="13956" y="6632"/>
                    <a:pt x="14061" y="6667"/>
                  </a:cubicBezTo>
                  <a:lnTo>
                    <a:pt x="14562" y="6391"/>
                  </a:lnTo>
                  <a:cubicBezTo>
                    <a:pt x="14362" y="6316"/>
                    <a:pt x="14337" y="6166"/>
                    <a:pt x="14512" y="6066"/>
                  </a:cubicBezTo>
                  <a:cubicBezTo>
                    <a:pt x="14611" y="6009"/>
                    <a:pt x="14757" y="5977"/>
                    <a:pt x="14901" y="5977"/>
                  </a:cubicBezTo>
                  <a:cubicBezTo>
                    <a:pt x="15014" y="5977"/>
                    <a:pt x="15126" y="5996"/>
                    <a:pt x="15214" y="6040"/>
                  </a:cubicBezTo>
                  <a:lnTo>
                    <a:pt x="15740" y="5740"/>
                  </a:lnTo>
                  <a:cubicBezTo>
                    <a:pt x="15540" y="5665"/>
                    <a:pt x="15515" y="5514"/>
                    <a:pt x="15690" y="5414"/>
                  </a:cubicBezTo>
                  <a:cubicBezTo>
                    <a:pt x="15784" y="5360"/>
                    <a:pt x="15921" y="5335"/>
                    <a:pt x="16059" y="5335"/>
                  </a:cubicBezTo>
                  <a:cubicBezTo>
                    <a:pt x="16179" y="5335"/>
                    <a:pt x="16299" y="5354"/>
                    <a:pt x="16392" y="5389"/>
                  </a:cubicBezTo>
                  <a:lnTo>
                    <a:pt x="16918" y="5113"/>
                  </a:lnTo>
                  <a:cubicBezTo>
                    <a:pt x="16718" y="5013"/>
                    <a:pt x="16693" y="4888"/>
                    <a:pt x="16868" y="4787"/>
                  </a:cubicBezTo>
                  <a:cubicBezTo>
                    <a:pt x="16967" y="4731"/>
                    <a:pt x="17113" y="4698"/>
                    <a:pt x="17257" y="4698"/>
                  </a:cubicBezTo>
                  <a:cubicBezTo>
                    <a:pt x="17370" y="4698"/>
                    <a:pt x="17482" y="4718"/>
                    <a:pt x="17570" y="4762"/>
                  </a:cubicBezTo>
                  <a:lnTo>
                    <a:pt x="18096" y="4461"/>
                  </a:lnTo>
                  <a:cubicBezTo>
                    <a:pt x="17871" y="4386"/>
                    <a:pt x="17846" y="4236"/>
                    <a:pt x="18046" y="4136"/>
                  </a:cubicBezTo>
                  <a:cubicBezTo>
                    <a:pt x="18140" y="4082"/>
                    <a:pt x="18277" y="4057"/>
                    <a:pt x="18415" y="4057"/>
                  </a:cubicBezTo>
                  <a:cubicBezTo>
                    <a:pt x="18535" y="4057"/>
                    <a:pt x="18655" y="4076"/>
                    <a:pt x="18748" y="4111"/>
                  </a:cubicBezTo>
                  <a:lnTo>
                    <a:pt x="19525" y="3685"/>
                  </a:lnTo>
                  <a:lnTo>
                    <a:pt x="18873" y="3434"/>
                  </a:lnTo>
                  <a:cubicBezTo>
                    <a:pt x="18757" y="3478"/>
                    <a:pt x="18606" y="3504"/>
                    <a:pt x="18457" y="3504"/>
                  </a:cubicBezTo>
                  <a:cubicBezTo>
                    <a:pt x="18349" y="3504"/>
                    <a:pt x="18241" y="3490"/>
                    <a:pt x="18146" y="3459"/>
                  </a:cubicBezTo>
                  <a:cubicBezTo>
                    <a:pt x="17946" y="3359"/>
                    <a:pt x="17921" y="3208"/>
                    <a:pt x="18096" y="3108"/>
                  </a:cubicBezTo>
                  <a:lnTo>
                    <a:pt x="17495" y="2883"/>
                  </a:lnTo>
                  <a:cubicBezTo>
                    <a:pt x="17401" y="2936"/>
                    <a:pt x="17264" y="2961"/>
                    <a:pt x="17126" y="2961"/>
                  </a:cubicBezTo>
                  <a:cubicBezTo>
                    <a:pt x="17006" y="2961"/>
                    <a:pt x="16886" y="2942"/>
                    <a:pt x="16793" y="2908"/>
                  </a:cubicBezTo>
                  <a:cubicBezTo>
                    <a:pt x="16567" y="2807"/>
                    <a:pt x="16542" y="2657"/>
                    <a:pt x="16718" y="2557"/>
                  </a:cubicBezTo>
                  <a:lnTo>
                    <a:pt x="16116" y="2331"/>
                  </a:lnTo>
                  <a:cubicBezTo>
                    <a:pt x="16022" y="2385"/>
                    <a:pt x="15885" y="2410"/>
                    <a:pt x="15747" y="2410"/>
                  </a:cubicBezTo>
                  <a:cubicBezTo>
                    <a:pt x="15628" y="2410"/>
                    <a:pt x="15508" y="2391"/>
                    <a:pt x="15415" y="2356"/>
                  </a:cubicBezTo>
                  <a:cubicBezTo>
                    <a:pt x="15214" y="2256"/>
                    <a:pt x="15189" y="2106"/>
                    <a:pt x="15364" y="2005"/>
                  </a:cubicBezTo>
                  <a:lnTo>
                    <a:pt x="14763" y="1780"/>
                  </a:lnTo>
                  <a:cubicBezTo>
                    <a:pt x="14669" y="1833"/>
                    <a:pt x="14532" y="1858"/>
                    <a:pt x="14390" y="1858"/>
                  </a:cubicBezTo>
                  <a:cubicBezTo>
                    <a:pt x="14267" y="1858"/>
                    <a:pt x="14141" y="1840"/>
                    <a:pt x="14036" y="1805"/>
                  </a:cubicBezTo>
                  <a:cubicBezTo>
                    <a:pt x="13836" y="1705"/>
                    <a:pt x="13811" y="1554"/>
                    <a:pt x="13986" y="1454"/>
                  </a:cubicBezTo>
                  <a:lnTo>
                    <a:pt x="13384" y="1228"/>
                  </a:lnTo>
                  <a:cubicBezTo>
                    <a:pt x="13290" y="1282"/>
                    <a:pt x="13153" y="1307"/>
                    <a:pt x="13015" y="1307"/>
                  </a:cubicBezTo>
                  <a:cubicBezTo>
                    <a:pt x="12896" y="1307"/>
                    <a:pt x="12776" y="1288"/>
                    <a:pt x="12683" y="1253"/>
                  </a:cubicBezTo>
                  <a:cubicBezTo>
                    <a:pt x="12457" y="1153"/>
                    <a:pt x="12457" y="1003"/>
                    <a:pt x="12633" y="903"/>
                  </a:cubicBezTo>
                  <a:lnTo>
                    <a:pt x="12031" y="677"/>
                  </a:lnTo>
                  <a:cubicBezTo>
                    <a:pt x="11924" y="731"/>
                    <a:pt x="11787" y="756"/>
                    <a:pt x="11649" y="756"/>
                  </a:cubicBezTo>
                  <a:cubicBezTo>
                    <a:pt x="11530" y="756"/>
                    <a:pt x="11409" y="737"/>
                    <a:pt x="11304" y="702"/>
                  </a:cubicBezTo>
                  <a:cubicBezTo>
                    <a:pt x="11104" y="602"/>
                    <a:pt x="11079" y="451"/>
                    <a:pt x="11254" y="351"/>
                  </a:cubicBezTo>
                  <a:lnTo>
                    <a:pt x="103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06" name="CustomShape 74"/>
            <p:cNvSpPr/>
            <p:nvPr/>
          </p:nvSpPr>
          <p:spPr>
            <a:xfrm>
              <a:off x="5696280" y="2823480"/>
              <a:ext cx="218160" cy="87120"/>
            </a:xfrm>
            <a:custGeom>
              <a:avLst/>
              <a:gdLst/>
              <a:ahLst/>
              <a:rect l="l" t="t" r="r" b="b"/>
              <a:pathLst>
                <a:path w="15615" h="7520">
                  <a:moveTo>
                    <a:pt x="8572" y="1"/>
                  </a:moveTo>
                  <a:lnTo>
                    <a:pt x="1" y="4687"/>
                  </a:lnTo>
                  <a:lnTo>
                    <a:pt x="7043" y="7519"/>
                  </a:lnTo>
                  <a:lnTo>
                    <a:pt x="15615" y="2833"/>
                  </a:lnTo>
                  <a:lnTo>
                    <a:pt x="85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07" name="CustomShape 75"/>
            <p:cNvSpPr/>
            <p:nvPr/>
          </p:nvSpPr>
          <p:spPr>
            <a:xfrm flipH="1">
              <a:off x="6961320" y="2539800"/>
              <a:ext cx="196920" cy="205200"/>
            </a:xfrm>
            <a:custGeom>
              <a:avLst/>
              <a:gdLst/>
              <a:ahLst/>
              <a:rect l="l" t="t" r="r" b="b"/>
              <a:pathLst>
                <a:path w="14086" h="17670">
                  <a:moveTo>
                    <a:pt x="11880" y="0"/>
                  </a:moveTo>
                  <a:cubicBezTo>
                    <a:pt x="10933" y="362"/>
                    <a:pt x="8842" y="507"/>
                    <a:pt x="6628" y="507"/>
                  </a:cubicBezTo>
                  <a:cubicBezTo>
                    <a:pt x="4094" y="507"/>
                    <a:pt x="1400" y="318"/>
                    <a:pt x="75" y="50"/>
                  </a:cubicBezTo>
                  <a:lnTo>
                    <a:pt x="75" y="50"/>
                  </a:lnTo>
                  <a:cubicBezTo>
                    <a:pt x="0" y="3609"/>
                    <a:pt x="1103" y="13058"/>
                    <a:pt x="1103" y="13058"/>
                  </a:cubicBezTo>
                  <a:lnTo>
                    <a:pt x="5489" y="17669"/>
                  </a:lnTo>
                  <a:lnTo>
                    <a:pt x="14086" y="15213"/>
                  </a:lnTo>
                  <a:lnTo>
                    <a:pt x="13760" y="6115"/>
                  </a:lnTo>
                  <a:lnTo>
                    <a:pt x="1188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8" name="Group 1"/>
          <p:cNvGrpSpPr/>
          <p:nvPr/>
        </p:nvGrpSpPr>
        <p:grpSpPr>
          <a:xfrm>
            <a:off x="4354920" y="871200"/>
            <a:ext cx="3703320" cy="3660840"/>
            <a:chOff x="4354920" y="871200"/>
            <a:chExt cx="3703320" cy="3660840"/>
          </a:xfrm>
        </p:grpSpPr>
        <p:sp>
          <p:nvSpPr>
            <p:cNvPr id="1309" name="CustomShape 2"/>
            <p:cNvSpPr/>
            <p:nvPr/>
          </p:nvSpPr>
          <p:spPr>
            <a:xfrm flipH="1">
              <a:off x="4731480" y="3761640"/>
              <a:ext cx="82080" cy="63720"/>
            </a:xfrm>
            <a:custGeom>
              <a:avLst/>
              <a:gdLst/>
              <a:ahLst/>
              <a:rect l="l" t="t" r="r" b="b"/>
              <a:pathLst>
                <a:path w="3710" h="2883">
                  <a:moveTo>
                    <a:pt x="1855" y="0"/>
                  </a:moveTo>
                  <a:cubicBezTo>
                    <a:pt x="0" y="0"/>
                    <a:pt x="0" y="2883"/>
                    <a:pt x="1855" y="2883"/>
                  </a:cubicBezTo>
                  <a:cubicBezTo>
                    <a:pt x="3709" y="2883"/>
                    <a:pt x="3709" y="0"/>
                    <a:pt x="1855" y="0"/>
                  </a:cubicBezTo>
                  <a:close/>
                </a:path>
              </a:pathLst>
            </a:custGeom>
            <a:solidFill>
              <a:srgbClr val="c8e0d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10" name="CustomShape 3"/>
            <p:cNvSpPr/>
            <p:nvPr/>
          </p:nvSpPr>
          <p:spPr>
            <a:xfrm flipH="1">
              <a:off x="4855680" y="3868560"/>
              <a:ext cx="72000" cy="76680"/>
            </a:xfrm>
            <a:custGeom>
              <a:avLst/>
              <a:gdLst/>
              <a:ahLst/>
              <a:rect l="l" t="t" r="r" b="b"/>
              <a:pathLst>
                <a:path w="3259" h="3459">
                  <a:moveTo>
                    <a:pt x="852" y="0"/>
                  </a:moveTo>
                  <a:cubicBezTo>
                    <a:pt x="677" y="577"/>
                    <a:pt x="501" y="1128"/>
                    <a:pt x="351" y="1680"/>
                  </a:cubicBezTo>
                  <a:cubicBezTo>
                    <a:pt x="0" y="2757"/>
                    <a:pt x="902" y="3459"/>
                    <a:pt x="1755" y="3459"/>
                  </a:cubicBezTo>
                  <a:cubicBezTo>
                    <a:pt x="2331" y="3459"/>
                    <a:pt x="2907" y="3158"/>
                    <a:pt x="3133" y="2456"/>
                  </a:cubicBezTo>
                  <a:cubicBezTo>
                    <a:pt x="3183" y="2306"/>
                    <a:pt x="3208" y="2156"/>
                    <a:pt x="3258" y="2005"/>
                  </a:cubicBezTo>
                  <a:cubicBezTo>
                    <a:pt x="2456" y="1354"/>
                    <a:pt x="1654" y="702"/>
                    <a:pt x="852" y="0"/>
                  </a:cubicBezTo>
                  <a:close/>
                </a:path>
              </a:pathLst>
            </a:custGeom>
            <a:solidFill>
              <a:srgbClr val="aed3c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11" name="CustomShape 4"/>
            <p:cNvSpPr/>
            <p:nvPr/>
          </p:nvSpPr>
          <p:spPr>
            <a:xfrm flipH="1">
              <a:off x="7887960" y="3650760"/>
              <a:ext cx="90000" cy="104400"/>
            </a:xfrm>
            <a:custGeom>
              <a:avLst/>
              <a:gdLst/>
              <a:ahLst/>
              <a:rect l="l" t="t" r="r" b="b"/>
              <a:pathLst>
                <a:path w="4061" h="4713">
                  <a:moveTo>
                    <a:pt x="1705" y="1"/>
                  </a:moveTo>
                  <a:cubicBezTo>
                    <a:pt x="1555" y="1"/>
                    <a:pt x="1429" y="26"/>
                    <a:pt x="1304" y="76"/>
                  </a:cubicBezTo>
                  <a:cubicBezTo>
                    <a:pt x="627" y="302"/>
                    <a:pt x="1" y="1078"/>
                    <a:pt x="301" y="1830"/>
                  </a:cubicBezTo>
                  <a:cubicBezTo>
                    <a:pt x="527" y="2432"/>
                    <a:pt x="778" y="3058"/>
                    <a:pt x="1003" y="3660"/>
                  </a:cubicBezTo>
                  <a:cubicBezTo>
                    <a:pt x="1229" y="4236"/>
                    <a:pt x="1755" y="4713"/>
                    <a:pt x="2382" y="4713"/>
                  </a:cubicBezTo>
                  <a:cubicBezTo>
                    <a:pt x="2507" y="4713"/>
                    <a:pt x="2632" y="4688"/>
                    <a:pt x="2758" y="4662"/>
                  </a:cubicBezTo>
                  <a:cubicBezTo>
                    <a:pt x="3434" y="4437"/>
                    <a:pt x="4061" y="3635"/>
                    <a:pt x="3760" y="2883"/>
                  </a:cubicBezTo>
                  <a:cubicBezTo>
                    <a:pt x="3535" y="2281"/>
                    <a:pt x="3309" y="1680"/>
                    <a:pt x="3058" y="1078"/>
                  </a:cubicBezTo>
                  <a:cubicBezTo>
                    <a:pt x="2858" y="502"/>
                    <a:pt x="2307" y="1"/>
                    <a:pt x="1705" y="1"/>
                  </a:cubicBezTo>
                  <a:close/>
                </a:path>
              </a:pathLst>
            </a:custGeom>
            <a:solidFill>
              <a:srgbClr val="aed3c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12" name="CustomShape 5"/>
            <p:cNvSpPr/>
            <p:nvPr/>
          </p:nvSpPr>
          <p:spPr>
            <a:xfrm flipH="1">
              <a:off x="7831440" y="3827880"/>
              <a:ext cx="86760" cy="82080"/>
            </a:xfrm>
            <a:custGeom>
              <a:avLst/>
              <a:gdLst/>
              <a:ahLst/>
              <a:rect l="l" t="t" r="r" b="b"/>
              <a:pathLst>
                <a:path w="3911" h="3711">
                  <a:moveTo>
                    <a:pt x="1680" y="1"/>
                  </a:moveTo>
                  <a:cubicBezTo>
                    <a:pt x="1429" y="1"/>
                    <a:pt x="1153" y="51"/>
                    <a:pt x="953" y="201"/>
                  </a:cubicBezTo>
                  <a:cubicBezTo>
                    <a:pt x="326" y="602"/>
                    <a:pt x="0" y="1479"/>
                    <a:pt x="426" y="2156"/>
                  </a:cubicBezTo>
                  <a:cubicBezTo>
                    <a:pt x="627" y="2432"/>
                    <a:pt x="802" y="2708"/>
                    <a:pt x="1003" y="2983"/>
                  </a:cubicBezTo>
                  <a:cubicBezTo>
                    <a:pt x="1203" y="3309"/>
                    <a:pt x="1479" y="3560"/>
                    <a:pt x="1855" y="3660"/>
                  </a:cubicBezTo>
                  <a:cubicBezTo>
                    <a:pt x="1955" y="3685"/>
                    <a:pt x="2106" y="3710"/>
                    <a:pt x="2231" y="3710"/>
                  </a:cubicBezTo>
                  <a:cubicBezTo>
                    <a:pt x="2482" y="3710"/>
                    <a:pt x="2757" y="3635"/>
                    <a:pt x="2958" y="3510"/>
                  </a:cubicBezTo>
                  <a:cubicBezTo>
                    <a:pt x="3584" y="3109"/>
                    <a:pt x="3910" y="2206"/>
                    <a:pt x="3484" y="1530"/>
                  </a:cubicBezTo>
                  <a:cubicBezTo>
                    <a:pt x="3284" y="1254"/>
                    <a:pt x="3108" y="978"/>
                    <a:pt x="2908" y="703"/>
                  </a:cubicBezTo>
                  <a:cubicBezTo>
                    <a:pt x="2707" y="402"/>
                    <a:pt x="2431" y="151"/>
                    <a:pt x="2056" y="51"/>
                  </a:cubicBezTo>
                  <a:cubicBezTo>
                    <a:pt x="1930" y="26"/>
                    <a:pt x="1805" y="1"/>
                    <a:pt x="1680" y="1"/>
                  </a:cubicBezTo>
                  <a:close/>
                </a:path>
              </a:pathLst>
            </a:custGeom>
            <a:solidFill>
              <a:srgbClr val="aed3c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13" name="CustomShape 6"/>
            <p:cNvSpPr/>
            <p:nvPr/>
          </p:nvSpPr>
          <p:spPr>
            <a:xfrm flipH="1">
              <a:off x="7918920" y="3920400"/>
              <a:ext cx="78840" cy="82080"/>
            </a:xfrm>
            <a:custGeom>
              <a:avLst/>
              <a:gdLst/>
              <a:ahLst/>
              <a:rect l="l" t="t" r="r" b="b"/>
              <a:pathLst>
                <a:path w="3560" h="3710">
                  <a:moveTo>
                    <a:pt x="1604" y="0"/>
                  </a:moveTo>
                  <a:cubicBezTo>
                    <a:pt x="1479" y="0"/>
                    <a:pt x="1354" y="25"/>
                    <a:pt x="1254" y="75"/>
                  </a:cubicBezTo>
                  <a:cubicBezTo>
                    <a:pt x="552" y="301"/>
                    <a:pt x="0" y="1078"/>
                    <a:pt x="251" y="1830"/>
                  </a:cubicBezTo>
                  <a:cubicBezTo>
                    <a:pt x="351" y="2105"/>
                    <a:pt x="426" y="2381"/>
                    <a:pt x="527" y="2657"/>
                  </a:cubicBezTo>
                  <a:cubicBezTo>
                    <a:pt x="652" y="3033"/>
                    <a:pt x="853" y="3334"/>
                    <a:pt x="1203" y="3534"/>
                  </a:cubicBezTo>
                  <a:cubicBezTo>
                    <a:pt x="1404" y="3634"/>
                    <a:pt x="1680" y="3709"/>
                    <a:pt x="1930" y="3709"/>
                  </a:cubicBezTo>
                  <a:cubicBezTo>
                    <a:pt x="2056" y="3709"/>
                    <a:pt x="2181" y="3709"/>
                    <a:pt x="2306" y="3659"/>
                  </a:cubicBezTo>
                  <a:cubicBezTo>
                    <a:pt x="3008" y="3434"/>
                    <a:pt x="3559" y="2657"/>
                    <a:pt x="3309" y="1905"/>
                  </a:cubicBezTo>
                  <a:cubicBezTo>
                    <a:pt x="3208" y="1629"/>
                    <a:pt x="3108" y="1354"/>
                    <a:pt x="3033" y="1078"/>
                  </a:cubicBezTo>
                  <a:cubicBezTo>
                    <a:pt x="2908" y="702"/>
                    <a:pt x="2682" y="401"/>
                    <a:pt x="2356" y="201"/>
                  </a:cubicBezTo>
                  <a:cubicBezTo>
                    <a:pt x="2156" y="75"/>
                    <a:pt x="1880" y="0"/>
                    <a:pt x="1604" y="0"/>
                  </a:cubicBezTo>
                  <a:close/>
                </a:path>
              </a:pathLst>
            </a:custGeom>
            <a:solidFill>
              <a:srgbClr val="aed3c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14" name="CustomShape 7"/>
            <p:cNvSpPr/>
            <p:nvPr/>
          </p:nvSpPr>
          <p:spPr>
            <a:xfrm flipH="1">
              <a:off x="7769520" y="3714120"/>
              <a:ext cx="83880" cy="97200"/>
            </a:xfrm>
            <a:custGeom>
              <a:avLst/>
              <a:gdLst/>
              <a:ahLst/>
              <a:rect l="l" t="t" r="r" b="b"/>
              <a:pathLst>
                <a:path w="3786" h="4387">
                  <a:moveTo>
                    <a:pt x="1555" y="1"/>
                  </a:moveTo>
                  <a:cubicBezTo>
                    <a:pt x="1279" y="1"/>
                    <a:pt x="1028" y="51"/>
                    <a:pt x="828" y="176"/>
                  </a:cubicBezTo>
                  <a:cubicBezTo>
                    <a:pt x="126" y="653"/>
                    <a:pt x="1" y="1404"/>
                    <a:pt x="326" y="2156"/>
                  </a:cubicBezTo>
                  <a:cubicBezTo>
                    <a:pt x="552" y="2658"/>
                    <a:pt x="778" y="3159"/>
                    <a:pt x="1003" y="3685"/>
                  </a:cubicBezTo>
                  <a:cubicBezTo>
                    <a:pt x="1204" y="4136"/>
                    <a:pt x="1730" y="4387"/>
                    <a:pt x="2256" y="4387"/>
                  </a:cubicBezTo>
                  <a:cubicBezTo>
                    <a:pt x="2507" y="4387"/>
                    <a:pt x="2758" y="4337"/>
                    <a:pt x="2958" y="4186"/>
                  </a:cubicBezTo>
                  <a:cubicBezTo>
                    <a:pt x="3660" y="3735"/>
                    <a:pt x="3785" y="2958"/>
                    <a:pt x="3459" y="2232"/>
                  </a:cubicBezTo>
                  <a:cubicBezTo>
                    <a:pt x="3259" y="1730"/>
                    <a:pt x="3033" y="1204"/>
                    <a:pt x="2808" y="703"/>
                  </a:cubicBezTo>
                  <a:cubicBezTo>
                    <a:pt x="2607" y="252"/>
                    <a:pt x="2056" y="1"/>
                    <a:pt x="1555" y="1"/>
                  </a:cubicBezTo>
                  <a:close/>
                </a:path>
              </a:pathLst>
            </a:custGeom>
            <a:solidFill>
              <a:srgbClr val="aed3c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15" name="CustomShape 8"/>
            <p:cNvSpPr/>
            <p:nvPr/>
          </p:nvSpPr>
          <p:spPr>
            <a:xfrm flipH="1">
              <a:off x="7855200" y="3522600"/>
              <a:ext cx="71640" cy="74520"/>
            </a:xfrm>
            <a:custGeom>
              <a:avLst/>
              <a:gdLst/>
              <a:ahLst/>
              <a:rect l="l" t="t" r="r" b="b"/>
              <a:pathLst>
                <a:path w="3234" h="3359">
                  <a:moveTo>
                    <a:pt x="1504" y="0"/>
                  </a:moveTo>
                  <a:cubicBezTo>
                    <a:pt x="1379" y="0"/>
                    <a:pt x="1254" y="25"/>
                    <a:pt x="1128" y="50"/>
                  </a:cubicBezTo>
                  <a:cubicBezTo>
                    <a:pt x="802" y="151"/>
                    <a:pt x="452" y="376"/>
                    <a:pt x="276" y="702"/>
                  </a:cubicBezTo>
                  <a:cubicBezTo>
                    <a:pt x="101" y="1028"/>
                    <a:pt x="0" y="1454"/>
                    <a:pt x="126" y="1805"/>
                  </a:cubicBezTo>
                  <a:cubicBezTo>
                    <a:pt x="201" y="1980"/>
                    <a:pt x="276" y="2131"/>
                    <a:pt x="326" y="2281"/>
                  </a:cubicBezTo>
                  <a:cubicBezTo>
                    <a:pt x="477" y="2657"/>
                    <a:pt x="652" y="2958"/>
                    <a:pt x="978" y="3158"/>
                  </a:cubicBezTo>
                  <a:cubicBezTo>
                    <a:pt x="1203" y="3284"/>
                    <a:pt x="1479" y="3359"/>
                    <a:pt x="1730" y="3359"/>
                  </a:cubicBezTo>
                  <a:cubicBezTo>
                    <a:pt x="1855" y="3359"/>
                    <a:pt x="1980" y="3334"/>
                    <a:pt x="2106" y="3309"/>
                  </a:cubicBezTo>
                  <a:cubicBezTo>
                    <a:pt x="2431" y="3183"/>
                    <a:pt x="2782" y="2958"/>
                    <a:pt x="2958" y="2632"/>
                  </a:cubicBezTo>
                  <a:cubicBezTo>
                    <a:pt x="3108" y="2306"/>
                    <a:pt x="3233" y="1880"/>
                    <a:pt x="3108" y="1529"/>
                  </a:cubicBezTo>
                  <a:cubicBezTo>
                    <a:pt x="3033" y="1379"/>
                    <a:pt x="2958" y="1203"/>
                    <a:pt x="2908" y="1053"/>
                  </a:cubicBezTo>
                  <a:cubicBezTo>
                    <a:pt x="2757" y="702"/>
                    <a:pt x="2582" y="401"/>
                    <a:pt x="2256" y="201"/>
                  </a:cubicBezTo>
                  <a:cubicBezTo>
                    <a:pt x="2030" y="76"/>
                    <a:pt x="1755" y="0"/>
                    <a:pt x="1504" y="0"/>
                  </a:cubicBezTo>
                  <a:close/>
                </a:path>
              </a:pathLst>
            </a:custGeom>
            <a:solidFill>
              <a:srgbClr val="aed3c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16" name="CustomShape 9"/>
            <p:cNvSpPr/>
            <p:nvPr/>
          </p:nvSpPr>
          <p:spPr>
            <a:xfrm flipH="1">
              <a:off x="7165800" y="1011600"/>
              <a:ext cx="91080" cy="82800"/>
            </a:xfrm>
            <a:custGeom>
              <a:avLst/>
              <a:gdLst/>
              <a:ahLst/>
              <a:rect l="l" t="t" r="r" b="b"/>
              <a:pathLst>
                <a:path w="4112" h="3735">
                  <a:moveTo>
                    <a:pt x="2607" y="1"/>
                  </a:moveTo>
                  <a:cubicBezTo>
                    <a:pt x="2257" y="1"/>
                    <a:pt x="1906" y="126"/>
                    <a:pt x="1630" y="402"/>
                  </a:cubicBezTo>
                  <a:cubicBezTo>
                    <a:pt x="1279" y="727"/>
                    <a:pt x="903" y="1078"/>
                    <a:pt x="552" y="1404"/>
                  </a:cubicBezTo>
                  <a:cubicBezTo>
                    <a:pt x="26" y="1905"/>
                    <a:pt x="1" y="2858"/>
                    <a:pt x="552" y="3334"/>
                  </a:cubicBezTo>
                  <a:cubicBezTo>
                    <a:pt x="828" y="3610"/>
                    <a:pt x="1179" y="3735"/>
                    <a:pt x="1530" y="3735"/>
                  </a:cubicBezTo>
                  <a:cubicBezTo>
                    <a:pt x="1855" y="3735"/>
                    <a:pt x="2206" y="3610"/>
                    <a:pt x="2482" y="3334"/>
                  </a:cubicBezTo>
                  <a:cubicBezTo>
                    <a:pt x="2858" y="3008"/>
                    <a:pt x="3209" y="2657"/>
                    <a:pt x="3560" y="2331"/>
                  </a:cubicBezTo>
                  <a:cubicBezTo>
                    <a:pt x="4086" y="1830"/>
                    <a:pt x="4111" y="878"/>
                    <a:pt x="3560" y="402"/>
                  </a:cubicBezTo>
                  <a:cubicBezTo>
                    <a:pt x="3284" y="126"/>
                    <a:pt x="2933" y="1"/>
                    <a:pt x="2607" y="1"/>
                  </a:cubicBezTo>
                  <a:close/>
                </a:path>
              </a:pathLst>
            </a:custGeom>
            <a:solidFill>
              <a:srgbClr val="aed3c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17" name="CustomShape 10"/>
            <p:cNvSpPr/>
            <p:nvPr/>
          </p:nvSpPr>
          <p:spPr>
            <a:xfrm flipH="1">
              <a:off x="7043400" y="1023480"/>
              <a:ext cx="95400" cy="86760"/>
            </a:xfrm>
            <a:custGeom>
              <a:avLst/>
              <a:gdLst/>
              <a:ahLst/>
              <a:rect l="l" t="t" r="r" b="b"/>
              <a:pathLst>
                <a:path w="4311" h="3911">
                  <a:moveTo>
                    <a:pt x="2832" y="1"/>
                  </a:moveTo>
                  <a:cubicBezTo>
                    <a:pt x="2607" y="1"/>
                    <a:pt x="2381" y="76"/>
                    <a:pt x="2206" y="226"/>
                  </a:cubicBezTo>
                  <a:cubicBezTo>
                    <a:pt x="1704" y="602"/>
                    <a:pt x="1228" y="978"/>
                    <a:pt x="727" y="1354"/>
                  </a:cubicBezTo>
                  <a:cubicBezTo>
                    <a:pt x="426" y="1580"/>
                    <a:pt x="201" y="1780"/>
                    <a:pt x="100" y="2156"/>
                  </a:cubicBezTo>
                  <a:cubicBezTo>
                    <a:pt x="0" y="2482"/>
                    <a:pt x="50" y="2933"/>
                    <a:pt x="251" y="3234"/>
                  </a:cubicBezTo>
                  <a:cubicBezTo>
                    <a:pt x="501" y="3610"/>
                    <a:pt x="1003" y="3911"/>
                    <a:pt x="1504" y="3911"/>
                  </a:cubicBezTo>
                  <a:cubicBezTo>
                    <a:pt x="1704" y="3911"/>
                    <a:pt x="1930" y="3861"/>
                    <a:pt x="2105" y="3710"/>
                  </a:cubicBezTo>
                  <a:cubicBezTo>
                    <a:pt x="2607" y="3334"/>
                    <a:pt x="3083" y="2958"/>
                    <a:pt x="3584" y="2582"/>
                  </a:cubicBezTo>
                  <a:cubicBezTo>
                    <a:pt x="3885" y="2357"/>
                    <a:pt x="4110" y="2131"/>
                    <a:pt x="4211" y="1755"/>
                  </a:cubicBezTo>
                  <a:cubicBezTo>
                    <a:pt x="4311" y="1429"/>
                    <a:pt x="4261" y="1003"/>
                    <a:pt x="4085" y="703"/>
                  </a:cubicBezTo>
                  <a:cubicBezTo>
                    <a:pt x="3835" y="327"/>
                    <a:pt x="3308" y="1"/>
                    <a:pt x="2832" y="1"/>
                  </a:cubicBezTo>
                  <a:close/>
                </a:path>
              </a:pathLst>
            </a:custGeom>
            <a:solidFill>
              <a:srgbClr val="aed3c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18" name="CustomShape 11"/>
            <p:cNvSpPr/>
            <p:nvPr/>
          </p:nvSpPr>
          <p:spPr>
            <a:xfrm flipH="1">
              <a:off x="7210080" y="1191240"/>
              <a:ext cx="39960" cy="11520"/>
            </a:xfrm>
            <a:custGeom>
              <a:avLst/>
              <a:gdLst/>
              <a:ahLst/>
              <a:rect l="l" t="t" r="r" b="b"/>
              <a:pathLst>
                <a:path w="1806" h="528">
                  <a:moveTo>
                    <a:pt x="1805" y="1"/>
                  </a:moveTo>
                  <a:cubicBezTo>
                    <a:pt x="1204" y="101"/>
                    <a:pt x="602" y="201"/>
                    <a:pt x="1" y="327"/>
                  </a:cubicBezTo>
                  <a:cubicBezTo>
                    <a:pt x="226" y="452"/>
                    <a:pt x="502" y="527"/>
                    <a:pt x="778" y="527"/>
                  </a:cubicBezTo>
                  <a:cubicBezTo>
                    <a:pt x="1128" y="527"/>
                    <a:pt x="1454" y="427"/>
                    <a:pt x="1680" y="151"/>
                  </a:cubicBezTo>
                  <a:cubicBezTo>
                    <a:pt x="1730" y="101"/>
                    <a:pt x="1755" y="51"/>
                    <a:pt x="1805" y="1"/>
                  </a:cubicBezTo>
                  <a:close/>
                </a:path>
              </a:pathLst>
            </a:custGeom>
            <a:solidFill>
              <a:srgbClr val="c8e0d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19" name="CustomShape 12"/>
            <p:cNvSpPr/>
            <p:nvPr/>
          </p:nvSpPr>
          <p:spPr>
            <a:xfrm flipH="1">
              <a:off x="7190280" y="1126080"/>
              <a:ext cx="74520" cy="72000"/>
            </a:xfrm>
            <a:custGeom>
              <a:avLst/>
              <a:gdLst/>
              <a:ahLst/>
              <a:rect l="l" t="t" r="r" b="b"/>
              <a:pathLst>
                <a:path w="3360" h="3259">
                  <a:moveTo>
                    <a:pt x="1906" y="0"/>
                  </a:moveTo>
                  <a:cubicBezTo>
                    <a:pt x="1580" y="0"/>
                    <a:pt x="1229" y="126"/>
                    <a:pt x="1003" y="401"/>
                  </a:cubicBezTo>
                  <a:cubicBezTo>
                    <a:pt x="803" y="652"/>
                    <a:pt x="602" y="878"/>
                    <a:pt x="402" y="1128"/>
                  </a:cubicBezTo>
                  <a:cubicBezTo>
                    <a:pt x="151" y="1429"/>
                    <a:pt x="1" y="1730"/>
                    <a:pt x="1" y="2106"/>
                  </a:cubicBezTo>
                  <a:cubicBezTo>
                    <a:pt x="1" y="2432"/>
                    <a:pt x="151" y="2833"/>
                    <a:pt x="402" y="3083"/>
                  </a:cubicBezTo>
                  <a:cubicBezTo>
                    <a:pt x="477" y="3133"/>
                    <a:pt x="552" y="3208"/>
                    <a:pt x="653" y="3259"/>
                  </a:cubicBezTo>
                  <a:cubicBezTo>
                    <a:pt x="1254" y="3133"/>
                    <a:pt x="1856" y="3033"/>
                    <a:pt x="2457" y="2933"/>
                  </a:cubicBezTo>
                  <a:lnTo>
                    <a:pt x="2958" y="2331"/>
                  </a:lnTo>
                  <a:cubicBezTo>
                    <a:pt x="3184" y="2056"/>
                    <a:pt x="3359" y="1755"/>
                    <a:pt x="3359" y="1379"/>
                  </a:cubicBezTo>
                  <a:cubicBezTo>
                    <a:pt x="3359" y="1028"/>
                    <a:pt x="3209" y="627"/>
                    <a:pt x="2958" y="401"/>
                  </a:cubicBezTo>
                  <a:cubicBezTo>
                    <a:pt x="2683" y="151"/>
                    <a:pt x="2282" y="0"/>
                    <a:pt x="1906" y="0"/>
                  </a:cubicBezTo>
                  <a:close/>
                </a:path>
              </a:pathLst>
            </a:custGeom>
            <a:solidFill>
              <a:srgbClr val="aed3c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20" name="CustomShape 13"/>
            <p:cNvSpPr/>
            <p:nvPr/>
          </p:nvSpPr>
          <p:spPr>
            <a:xfrm flipH="1">
              <a:off x="7297560" y="1077120"/>
              <a:ext cx="77760" cy="72000"/>
            </a:xfrm>
            <a:custGeom>
              <a:avLst/>
              <a:gdLst/>
              <a:ahLst/>
              <a:rect l="l" t="t" r="r" b="b"/>
              <a:pathLst>
                <a:path w="3510" h="3260">
                  <a:moveTo>
                    <a:pt x="2056" y="1"/>
                  </a:moveTo>
                  <a:cubicBezTo>
                    <a:pt x="1830" y="1"/>
                    <a:pt x="1605" y="76"/>
                    <a:pt x="1404" y="201"/>
                  </a:cubicBezTo>
                  <a:cubicBezTo>
                    <a:pt x="1179" y="377"/>
                    <a:pt x="953" y="527"/>
                    <a:pt x="727" y="678"/>
                  </a:cubicBezTo>
                  <a:cubicBezTo>
                    <a:pt x="427" y="903"/>
                    <a:pt x="201" y="1154"/>
                    <a:pt x="101" y="1505"/>
                  </a:cubicBezTo>
                  <a:cubicBezTo>
                    <a:pt x="1" y="1831"/>
                    <a:pt x="51" y="2282"/>
                    <a:pt x="226" y="2557"/>
                  </a:cubicBezTo>
                  <a:cubicBezTo>
                    <a:pt x="502" y="2958"/>
                    <a:pt x="978" y="3259"/>
                    <a:pt x="1479" y="3259"/>
                  </a:cubicBezTo>
                  <a:cubicBezTo>
                    <a:pt x="1680" y="3259"/>
                    <a:pt x="1905" y="3184"/>
                    <a:pt x="2106" y="3059"/>
                  </a:cubicBezTo>
                  <a:cubicBezTo>
                    <a:pt x="2331" y="2883"/>
                    <a:pt x="2557" y="2733"/>
                    <a:pt x="2808" y="2582"/>
                  </a:cubicBezTo>
                  <a:cubicBezTo>
                    <a:pt x="3083" y="2357"/>
                    <a:pt x="3334" y="2106"/>
                    <a:pt x="3434" y="1755"/>
                  </a:cubicBezTo>
                  <a:cubicBezTo>
                    <a:pt x="3509" y="1430"/>
                    <a:pt x="3484" y="978"/>
                    <a:pt x="3284" y="703"/>
                  </a:cubicBezTo>
                  <a:cubicBezTo>
                    <a:pt x="3033" y="302"/>
                    <a:pt x="2532" y="1"/>
                    <a:pt x="2056" y="1"/>
                  </a:cubicBezTo>
                  <a:close/>
                </a:path>
              </a:pathLst>
            </a:custGeom>
            <a:solidFill>
              <a:srgbClr val="aed3c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21" name="CustomShape 14"/>
            <p:cNvSpPr/>
            <p:nvPr/>
          </p:nvSpPr>
          <p:spPr>
            <a:xfrm flipH="1">
              <a:off x="7070040" y="1180800"/>
              <a:ext cx="87840" cy="23760"/>
            </a:xfrm>
            <a:custGeom>
              <a:avLst/>
              <a:gdLst/>
              <a:ahLst/>
              <a:rect l="l" t="t" r="r" b="b"/>
              <a:pathLst>
                <a:path w="3961" h="1079">
                  <a:moveTo>
                    <a:pt x="3960" y="1"/>
                  </a:moveTo>
                  <a:cubicBezTo>
                    <a:pt x="2757" y="26"/>
                    <a:pt x="1554" y="76"/>
                    <a:pt x="376" y="176"/>
                  </a:cubicBezTo>
                  <a:cubicBezTo>
                    <a:pt x="125" y="402"/>
                    <a:pt x="0" y="727"/>
                    <a:pt x="0" y="1078"/>
                  </a:cubicBezTo>
                  <a:lnTo>
                    <a:pt x="3860" y="652"/>
                  </a:lnTo>
                  <a:cubicBezTo>
                    <a:pt x="3935" y="452"/>
                    <a:pt x="3960" y="226"/>
                    <a:pt x="3960" y="1"/>
                  </a:cubicBezTo>
                  <a:close/>
                </a:path>
              </a:pathLst>
            </a:custGeom>
            <a:solidFill>
              <a:srgbClr val="c8e0d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22" name="CustomShape 15"/>
            <p:cNvSpPr/>
            <p:nvPr/>
          </p:nvSpPr>
          <p:spPr>
            <a:xfrm flipH="1">
              <a:off x="7069320" y="1152360"/>
              <a:ext cx="79560" cy="32040"/>
            </a:xfrm>
            <a:custGeom>
              <a:avLst/>
              <a:gdLst/>
              <a:ahLst/>
              <a:rect l="l" t="t" r="r" b="b"/>
              <a:pathLst>
                <a:path w="3585" h="1455">
                  <a:moveTo>
                    <a:pt x="2231" y="0"/>
                  </a:moveTo>
                  <a:cubicBezTo>
                    <a:pt x="1880" y="0"/>
                    <a:pt x="1529" y="126"/>
                    <a:pt x="1228" y="401"/>
                  </a:cubicBezTo>
                  <a:cubicBezTo>
                    <a:pt x="827" y="727"/>
                    <a:pt x="426" y="1078"/>
                    <a:pt x="25" y="1429"/>
                  </a:cubicBezTo>
                  <a:cubicBezTo>
                    <a:pt x="0" y="1429"/>
                    <a:pt x="0" y="1429"/>
                    <a:pt x="0" y="1454"/>
                  </a:cubicBezTo>
                  <a:cubicBezTo>
                    <a:pt x="1178" y="1354"/>
                    <a:pt x="2381" y="1304"/>
                    <a:pt x="3584" y="1279"/>
                  </a:cubicBezTo>
                  <a:cubicBezTo>
                    <a:pt x="3559" y="928"/>
                    <a:pt x="3409" y="602"/>
                    <a:pt x="3183" y="401"/>
                  </a:cubicBezTo>
                  <a:cubicBezTo>
                    <a:pt x="2882" y="126"/>
                    <a:pt x="2556" y="0"/>
                    <a:pt x="2231" y="0"/>
                  </a:cubicBezTo>
                  <a:close/>
                </a:path>
              </a:pathLst>
            </a:custGeom>
            <a:solidFill>
              <a:srgbClr val="aed3c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23" name="CustomShape 16"/>
            <p:cNvSpPr/>
            <p:nvPr/>
          </p:nvSpPr>
          <p:spPr>
            <a:xfrm flipH="1">
              <a:off x="6914160" y="1031760"/>
              <a:ext cx="69480" cy="67680"/>
            </a:xfrm>
            <a:custGeom>
              <a:avLst/>
              <a:gdLst/>
              <a:ahLst/>
              <a:rect l="l" t="t" r="r" b="b"/>
              <a:pathLst>
                <a:path w="3134" h="3059">
                  <a:moveTo>
                    <a:pt x="1780" y="1"/>
                  </a:moveTo>
                  <a:cubicBezTo>
                    <a:pt x="1379" y="26"/>
                    <a:pt x="1103" y="151"/>
                    <a:pt x="803" y="402"/>
                  </a:cubicBezTo>
                  <a:cubicBezTo>
                    <a:pt x="677" y="502"/>
                    <a:pt x="552" y="602"/>
                    <a:pt x="402" y="703"/>
                  </a:cubicBezTo>
                  <a:cubicBezTo>
                    <a:pt x="151" y="903"/>
                    <a:pt x="1" y="1354"/>
                    <a:pt x="1" y="1680"/>
                  </a:cubicBezTo>
                  <a:cubicBezTo>
                    <a:pt x="1" y="2006"/>
                    <a:pt x="151" y="2407"/>
                    <a:pt x="402" y="2658"/>
                  </a:cubicBezTo>
                  <a:cubicBezTo>
                    <a:pt x="652" y="2883"/>
                    <a:pt x="978" y="3059"/>
                    <a:pt x="1329" y="3059"/>
                  </a:cubicBezTo>
                  <a:lnTo>
                    <a:pt x="1379" y="3059"/>
                  </a:lnTo>
                  <a:cubicBezTo>
                    <a:pt x="1780" y="3033"/>
                    <a:pt x="2056" y="2883"/>
                    <a:pt x="2357" y="2658"/>
                  </a:cubicBezTo>
                  <a:cubicBezTo>
                    <a:pt x="2482" y="2532"/>
                    <a:pt x="2607" y="2432"/>
                    <a:pt x="2732" y="2332"/>
                  </a:cubicBezTo>
                  <a:cubicBezTo>
                    <a:pt x="2983" y="2131"/>
                    <a:pt x="3133" y="1680"/>
                    <a:pt x="3133" y="1379"/>
                  </a:cubicBezTo>
                  <a:cubicBezTo>
                    <a:pt x="3133" y="1028"/>
                    <a:pt x="2983" y="627"/>
                    <a:pt x="2732" y="402"/>
                  </a:cubicBezTo>
                  <a:cubicBezTo>
                    <a:pt x="2482" y="176"/>
                    <a:pt x="2156" y="1"/>
                    <a:pt x="1805" y="1"/>
                  </a:cubicBezTo>
                  <a:close/>
                </a:path>
              </a:pathLst>
            </a:custGeom>
            <a:solidFill>
              <a:srgbClr val="aed3c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24" name="CustomShape 17"/>
            <p:cNvSpPr/>
            <p:nvPr/>
          </p:nvSpPr>
          <p:spPr>
            <a:xfrm flipH="1">
              <a:off x="5207040" y="3396240"/>
              <a:ext cx="161640" cy="295200"/>
            </a:xfrm>
            <a:custGeom>
              <a:avLst/>
              <a:gdLst/>
              <a:ahLst/>
              <a:rect l="l" t="t" r="r" b="b"/>
              <a:pathLst>
                <a:path w="7283" h="13290">
                  <a:moveTo>
                    <a:pt x="3263" y="0"/>
                  </a:moveTo>
                  <a:cubicBezTo>
                    <a:pt x="0" y="0"/>
                    <a:pt x="2872" y="13289"/>
                    <a:pt x="2872" y="13289"/>
                  </a:cubicBezTo>
                  <a:cubicBezTo>
                    <a:pt x="2872" y="13289"/>
                    <a:pt x="7283" y="833"/>
                    <a:pt x="3548" y="31"/>
                  </a:cubicBezTo>
                  <a:cubicBezTo>
                    <a:pt x="3448" y="10"/>
                    <a:pt x="3353" y="0"/>
                    <a:pt x="3263" y="0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25" name="CustomShape 18"/>
            <p:cNvSpPr/>
            <p:nvPr/>
          </p:nvSpPr>
          <p:spPr>
            <a:xfrm flipH="1">
              <a:off x="7819920" y="2540160"/>
              <a:ext cx="194400" cy="276840"/>
            </a:xfrm>
            <a:custGeom>
              <a:avLst/>
              <a:gdLst/>
              <a:ahLst/>
              <a:rect l="l" t="t" r="r" b="b"/>
              <a:pathLst>
                <a:path w="8748" h="12457">
                  <a:moveTo>
                    <a:pt x="4736" y="0"/>
                  </a:moveTo>
                  <a:cubicBezTo>
                    <a:pt x="1215" y="0"/>
                    <a:pt x="1" y="12457"/>
                    <a:pt x="1" y="12457"/>
                  </a:cubicBezTo>
                  <a:cubicBezTo>
                    <a:pt x="1" y="12457"/>
                    <a:pt x="8748" y="702"/>
                    <a:pt x="5013" y="26"/>
                  </a:cubicBezTo>
                  <a:cubicBezTo>
                    <a:pt x="4919" y="9"/>
                    <a:pt x="4827" y="0"/>
                    <a:pt x="4736" y="0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26" name="CustomShape 19"/>
            <p:cNvSpPr/>
            <p:nvPr/>
          </p:nvSpPr>
          <p:spPr>
            <a:xfrm flipH="1">
              <a:off x="7734960" y="2678760"/>
              <a:ext cx="205560" cy="273240"/>
            </a:xfrm>
            <a:custGeom>
              <a:avLst/>
              <a:gdLst/>
              <a:ahLst/>
              <a:rect l="l" t="t" r="r" b="b"/>
              <a:pathLst>
                <a:path w="9250" h="12293">
                  <a:moveTo>
                    <a:pt x="5238" y="1"/>
                  </a:moveTo>
                  <a:cubicBezTo>
                    <a:pt x="1747" y="1"/>
                    <a:pt x="1" y="12292"/>
                    <a:pt x="1" y="12292"/>
                  </a:cubicBezTo>
                  <a:cubicBezTo>
                    <a:pt x="1" y="12292"/>
                    <a:pt x="9249" y="838"/>
                    <a:pt x="5565" y="36"/>
                  </a:cubicBezTo>
                  <a:cubicBezTo>
                    <a:pt x="5454" y="13"/>
                    <a:pt x="5345" y="1"/>
                    <a:pt x="5238" y="1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27" name="CustomShape 20"/>
            <p:cNvSpPr/>
            <p:nvPr/>
          </p:nvSpPr>
          <p:spPr>
            <a:xfrm flipH="1">
              <a:off x="7683120" y="2810160"/>
              <a:ext cx="171360" cy="283680"/>
            </a:xfrm>
            <a:custGeom>
              <a:avLst/>
              <a:gdLst/>
              <a:ahLst/>
              <a:rect l="l" t="t" r="r" b="b"/>
              <a:pathLst>
                <a:path w="7720" h="12768">
                  <a:moveTo>
                    <a:pt x="3759" y="0"/>
                  </a:moveTo>
                  <a:cubicBezTo>
                    <a:pt x="171" y="0"/>
                    <a:pt x="1" y="12767"/>
                    <a:pt x="1" y="12767"/>
                  </a:cubicBezTo>
                  <a:cubicBezTo>
                    <a:pt x="1" y="12767"/>
                    <a:pt x="7720" y="436"/>
                    <a:pt x="3935" y="10"/>
                  </a:cubicBezTo>
                  <a:cubicBezTo>
                    <a:pt x="3876" y="3"/>
                    <a:pt x="3817" y="0"/>
                    <a:pt x="3759" y="0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28" name="CustomShape 21"/>
            <p:cNvSpPr/>
            <p:nvPr/>
          </p:nvSpPr>
          <p:spPr>
            <a:xfrm flipH="1">
              <a:off x="7573320" y="2951640"/>
              <a:ext cx="178200" cy="282240"/>
            </a:xfrm>
            <a:custGeom>
              <a:avLst/>
              <a:gdLst/>
              <a:ahLst/>
              <a:rect l="l" t="t" r="r" b="b"/>
              <a:pathLst>
                <a:path w="8021" h="12696">
                  <a:moveTo>
                    <a:pt x="4052" y="0"/>
                  </a:moveTo>
                  <a:cubicBezTo>
                    <a:pt x="459" y="0"/>
                    <a:pt x="0" y="12696"/>
                    <a:pt x="0" y="12696"/>
                  </a:cubicBezTo>
                  <a:cubicBezTo>
                    <a:pt x="0" y="12696"/>
                    <a:pt x="8020" y="515"/>
                    <a:pt x="4261" y="14"/>
                  </a:cubicBezTo>
                  <a:cubicBezTo>
                    <a:pt x="4190" y="5"/>
                    <a:pt x="4121" y="0"/>
                    <a:pt x="4052" y="0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29" name="CustomShape 22"/>
            <p:cNvSpPr/>
            <p:nvPr/>
          </p:nvSpPr>
          <p:spPr>
            <a:xfrm flipH="1">
              <a:off x="7647480" y="3264840"/>
              <a:ext cx="326880" cy="117720"/>
            </a:xfrm>
            <a:custGeom>
              <a:avLst/>
              <a:gdLst/>
              <a:ahLst/>
              <a:rect l="l" t="t" r="r" b="b"/>
              <a:pathLst>
                <a:path w="14712" h="5314">
                  <a:moveTo>
                    <a:pt x="2172" y="0"/>
                  </a:moveTo>
                  <a:cubicBezTo>
                    <a:pt x="1408" y="0"/>
                    <a:pt x="888" y="242"/>
                    <a:pt x="752" y="827"/>
                  </a:cubicBezTo>
                  <a:cubicBezTo>
                    <a:pt x="0" y="4161"/>
                    <a:pt x="14712" y="5314"/>
                    <a:pt x="14712" y="5314"/>
                  </a:cubicBezTo>
                  <a:cubicBezTo>
                    <a:pt x="14712" y="5314"/>
                    <a:pt x="5754" y="0"/>
                    <a:pt x="2172" y="0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30" name="CustomShape 23"/>
            <p:cNvSpPr/>
            <p:nvPr/>
          </p:nvSpPr>
          <p:spPr>
            <a:xfrm flipH="1">
              <a:off x="7508520" y="3078000"/>
              <a:ext cx="168840" cy="289800"/>
            </a:xfrm>
            <a:custGeom>
              <a:avLst/>
              <a:gdLst/>
              <a:ahLst/>
              <a:rect l="l" t="t" r="r" b="b"/>
              <a:pathLst>
                <a:path w="7611" h="13034">
                  <a:moveTo>
                    <a:pt x="3758" y="1"/>
                  </a:moveTo>
                  <a:cubicBezTo>
                    <a:pt x="1" y="1"/>
                    <a:pt x="1220" y="13034"/>
                    <a:pt x="1220" y="13034"/>
                  </a:cubicBezTo>
                  <a:cubicBezTo>
                    <a:pt x="1220" y="13034"/>
                    <a:pt x="7611" y="127"/>
                    <a:pt x="3801" y="1"/>
                  </a:cubicBezTo>
                  <a:cubicBezTo>
                    <a:pt x="3787" y="1"/>
                    <a:pt x="3772" y="1"/>
                    <a:pt x="3758" y="1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31" name="CustomShape 24"/>
            <p:cNvSpPr/>
            <p:nvPr/>
          </p:nvSpPr>
          <p:spPr>
            <a:xfrm flipH="1">
              <a:off x="5297760" y="1207080"/>
              <a:ext cx="227160" cy="276480"/>
            </a:xfrm>
            <a:custGeom>
              <a:avLst/>
              <a:gdLst/>
              <a:ahLst/>
              <a:rect l="l" t="t" r="r" b="b"/>
              <a:pathLst>
                <a:path w="10227" h="12441">
                  <a:moveTo>
                    <a:pt x="6741" y="0"/>
                  </a:moveTo>
                  <a:cubicBezTo>
                    <a:pt x="3862" y="0"/>
                    <a:pt x="1" y="12441"/>
                    <a:pt x="1" y="12441"/>
                  </a:cubicBezTo>
                  <a:cubicBezTo>
                    <a:pt x="1" y="12441"/>
                    <a:pt x="10227" y="2140"/>
                    <a:pt x="7319" y="185"/>
                  </a:cubicBezTo>
                  <a:cubicBezTo>
                    <a:pt x="7132" y="59"/>
                    <a:pt x="6939" y="0"/>
                    <a:pt x="6741" y="0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32" name="CustomShape 25"/>
            <p:cNvSpPr/>
            <p:nvPr/>
          </p:nvSpPr>
          <p:spPr>
            <a:xfrm flipH="1">
              <a:off x="5295240" y="1354320"/>
              <a:ext cx="218160" cy="280800"/>
            </a:xfrm>
            <a:custGeom>
              <a:avLst/>
              <a:gdLst/>
              <a:ahLst/>
              <a:rect l="l" t="t" r="r" b="b"/>
              <a:pathLst>
                <a:path w="9825" h="12644">
                  <a:moveTo>
                    <a:pt x="6292" y="1"/>
                  </a:moveTo>
                  <a:cubicBezTo>
                    <a:pt x="3388" y="1"/>
                    <a:pt x="0" y="12644"/>
                    <a:pt x="0" y="12644"/>
                  </a:cubicBezTo>
                  <a:cubicBezTo>
                    <a:pt x="0" y="12644"/>
                    <a:pt x="9825" y="2017"/>
                    <a:pt x="6842" y="163"/>
                  </a:cubicBezTo>
                  <a:cubicBezTo>
                    <a:pt x="6662" y="53"/>
                    <a:pt x="6478" y="1"/>
                    <a:pt x="6292" y="1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33" name="CustomShape 26"/>
            <p:cNvSpPr/>
            <p:nvPr/>
          </p:nvSpPr>
          <p:spPr>
            <a:xfrm flipH="1">
              <a:off x="5522040" y="1447200"/>
              <a:ext cx="313200" cy="175320"/>
            </a:xfrm>
            <a:custGeom>
              <a:avLst/>
              <a:gdLst/>
              <a:ahLst/>
              <a:rect l="l" t="t" r="r" b="b"/>
              <a:pathLst>
                <a:path w="14086" h="7901">
                  <a:moveTo>
                    <a:pt x="3826" y="1"/>
                  </a:moveTo>
                  <a:cubicBezTo>
                    <a:pt x="3380" y="1"/>
                    <a:pt x="2992" y="133"/>
                    <a:pt x="2682" y="432"/>
                  </a:cubicBezTo>
                  <a:cubicBezTo>
                    <a:pt x="0" y="3038"/>
                    <a:pt x="14085" y="7900"/>
                    <a:pt x="14085" y="7900"/>
                  </a:cubicBezTo>
                  <a:cubicBezTo>
                    <a:pt x="14085" y="7900"/>
                    <a:pt x="7267" y="1"/>
                    <a:pt x="3826" y="1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34" name="CustomShape 27"/>
            <p:cNvSpPr/>
            <p:nvPr/>
          </p:nvSpPr>
          <p:spPr>
            <a:xfrm flipH="1">
              <a:off x="5266800" y="1535040"/>
              <a:ext cx="244080" cy="266760"/>
            </a:xfrm>
            <a:custGeom>
              <a:avLst/>
              <a:gdLst/>
              <a:ahLst/>
              <a:rect l="l" t="t" r="r" b="b"/>
              <a:pathLst>
                <a:path w="10979" h="12012">
                  <a:moveTo>
                    <a:pt x="7617" y="1"/>
                  </a:moveTo>
                  <a:cubicBezTo>
                    <a:pt x="4766" y="1"/>
                    <a:pt x="1" y="12012"/>
                    <a:pt x="1" y="12012"/>
                  </a:cubicBezTo>
                  <a:cubicBezTo>
                    <a:pt x="1" y="12012"/>
                    <a:pt x="10978" y="2388"/>
                    <a:pt x="8246" y="232"/>
                  </a:cubicBezTo>
                  <a:cubicBezTo>
                    <a:pt x="8050" y="74"/>
                    <a:pt x="7839" y="1"/>
                    <a:pt x="7617" y="1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35" name="CustomShape 28"/>
            <p:cNvSpPr/>
            <p:nvPr/>
          </p:nvSpPr>
          <p:spPr>
            <a:xfrm flipH="1">
              <a:off x="5517720" y="1586520"/>
              <a:ext cx="294480" cy="201600"/>
            </a:xfrm>
            <a:custGeom>
              <a:avLst/>
              <a:gdLst/>
              <a:ahLst/>
              <a:rect l="l" t="t" r="r" b="b"/>
              <a:pathLst>
                <a:path w="13259" h="9071">
                  <a:moveTo>
                    <a:pt x="3918" y="1"/>
                  </a:moveTo>
                  <a:cubicBezTo>
                    <a:pt x="3565" y="1"/>
                    <a:pt x="3242" y="101"/>
                    <a:pt x="2958" y="323"/>
                  </a:cubicBezTo>
                  <a:cubicBezTo>
                    <a:pt x="1" y="2654"/>
                    <a:pt x="13259" y="9070"/>
                    <a:pt x="13259" y="9070"/>
                  </a:cubicBezTo>
                  <a:cubicBezTo>
                    <a:pt x="13259" y="9070"/>
                    <a:pt x="7267" y="1"/>
                    <a:pt x="3918" y="1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36" name="CustomShape 29"/>
            <p:cNvSpPr/>
            <p:nvPr/>
          </p:nvSpPr>
          <p:spPr>
            <a:xfrm flipH="1">
              <a:off x="5281920" y="1703880"/>
              <a:ext cx="239040" cy="269280"/>
            </a:xfrm>
            <a:custGeom>
              <a:avLst/>
              <a:gdLst/>
              <a:ahLst/>
              <a:rect l="l" t="t" r="r" b="b"/>
              <a:pathLst>
                <a:path w="10753" h="12121">
                  <a:moveTo>
                    <a:pt x="7379" y="1"/>
                  </a:moveTo>
                  <a:cubicBezTo>
                    <a:pt x="4510" y="1"/>
                    <a:pt x="0" y="12121"/>
                    <a:pt x="0" y="12121"/>
                  </a:cubicBezTo>
                  <a:cubicBezTo>
                    <a:pt x="0" y="12121"/>
                    <a:pt x="10752" y="2321"/>
                    <a:pt x="7995" y="216"/>
                  </a:cubicBezTo>
                  <a:cubicBezTo>
                    <a:pt x="7801" y="69"/>
                    <a:pt x="7595" y="1"/>
                    <a:pt x="7379" y="1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37" name="CustomShape 30"/>
            <p:cNvSpPr/>
            <p:nvPr/>
          </p:nvSpPr>
          <p:spPr>
            <a:xfrm flipH="1">
              <a:off x="5527440" y="1762920"/>
              <a:ext cx="298440" cy="196200"/>
            </a:xfrm>
            <a:custGeom>
              <a:avLst/>
              <a:gdLst/>
              <a:ahLst/>
              <a:rect l="l" t="t" r="r" b="b"/>
              <a:pathLst>
                <a:path w="13435" h="8838">
                  <a:moveTo>
                    <a:pt x="3919" y="0"/>
                  </a:moveTo>
                  <a:cubicBezTo>
                    <a:pt x="3553" y="0"/>
                    <a:pt x="3220" y="106"/>
                    <a:pt x="2933" y="341"/>
                  </a:cubicBezTo>
                  <a:cubicBezTo>
                    <a:pt x="1" y="2722"/>
                    <a:pt x="13435" y="8837"/>
                    <a:pt x="13435" y="8837"/>
                  </a:cubicBezTo>
                  <a:cubicBezTo>
                    <a:pt x="13435" y="8837"/>
                    <a:pt x="7265" y="0"/>
                    <a:pt x="3919" y="0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38" name="CustomShape 31"/>
            <p:cNvSpPr/>
            <p:nvPr/>
          </p:nvSpPr>
          <p:spPr>
            <a:xfrm flipH="1">
              <a:off x="5272200" y="1887840"/>
              <a:ext cx="261720" cy="252720"/>
            </a:xfrm>
            <a:custGeom>
              <a:avLst/>
              <a:gdLst/>
              <a:ahLst/>
              <a:rect l="l" t="t" r="r" b="b"/>
              <a:pathLst>
                <a:path w="11781" h="11371">
                  <a:moveTo>
                    <a:pt x="8627" y="0"/>
                  </a:moveTo>
                  <a:cubicBezTo>
                    <a:pt x="5760" y="0"/>
                    <a:pt x="1" y="11371"/>
                    <a:pt x="1" y="11371"/>
                  </a:cubicBezTo>
                  <a:cubicBezTo>
                    <a:pt x="1" y="11371"/>
                    <a:pt x="11780" y="2699"/>
                    <a:pt x="9324" y="293"/>
                  </a:cubicBezTo>
                  <a:cubicBezTo>
                    <a:pt x="9119" y="92"/>
                    <a:pt x="8885" y="0"/>
                    <a:pt x="8627" y="0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39" name="CustomShape 32"/>
            <p:cNvSpPr/>
            <p:nvPr/>
          </p:nvSpPr>
          <p:spPr>
            <a:xfrm flipH="1">
              <a:off x="5539680" y="1905480"/>
              <a:ext cx="276840" cy="220320"/>
            </a:xfrm>
            <a:custGeom>
              <a:avLst/>
              <a:gdLst/>
              <a:ahLst/>
              <a:rect l="l" t="t" r="r" b="b"/>
              <a:pathLst>
                <a:path w="12457" h="9922">
                  <a:moveTo>
                    <a:pt x="3982" y="0"/>
                  </a:moveTo>
                  <a:cubicBezTo>
                    <a:pt x="3691" y="0"/>
                    <a:pt x="3415" y="78"/>
                    <a:pt x="3158" y="247"/>
                  </a:cubicBezTo>
                  <a:cubicBezTo>
                    <a:pt x="0" y="2327"/>
                    <a:pt x="12456" y="9921"/>
                    <a:pt x="12456" y="9921"/>
                  </a:cubicBezTo>
                  <a:cubicBezTo>
                    <a:pt x="12456" y="9921"/>
                    <a:pt x="7274" y="0"/>
                    <a:pt x="3982" y="0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40" name="CustomShape 33"/>
            <p:cNvSpPr/>
            <p:nvPr/>
          </p:nvSpPr>
          <p:spPr>
            <a:xfrm flipH="1">
              <a:off x="6315120" y="4169880"/>
              <a:ext cx="309600" cy="72360"/>
            </a:xfrm>
            <a:custGeom>
              <a:avLst/>
              <a:gdLst/>
              <a:ahLst/>
              <a:rect l="l" t="t" r="r" b="b"/>
              <a:pathLst>
                <a:path w="13933" h="3275">
                  <a:moveTo>
                    <a:pt x="2873" y="1"/>
                  </a:moveTo>
                  <a:cubicBezTo>
                    <a:pt x="1161" y="1"/>
                    <a:pt x="0" y="381"/>
                    <a:pt x="173" y="1468"/>
                  </a:cubicBezTo>
                  <a:cubicBezTo>
                    <a:pt x="389" y="2845"/>
                    <a:pt x="2391" y="3274"/>
                    <a:pt x="4804" y="3274"/>
                  </a:cubicBezTo>
                  <a:cubicBezTo>
                    <a:pt x="8804" y="3274"/>
                    <a:pt x="13932" y="2095"/>
                    <a:pt x="13932" y="2095"/>
                  </a:cubicBezTo>
                  <a:cubicBezTo>
                    <a:pt x="13932" y="2095"/>
                    <a:pt x="6887" y="1"/>
                    <a:pt x="2873" y="1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41" name="CustomShape 34"/>
            <p:cNvSpPr/>
            <p:nvPr/>
          </p:nvSpPr>
          <p:spPr>
            <a:xfrm flipH="1">
              <a:off x="6202800" y="4034520"/>
              <a:ext cx="308880" cy="73440"/>
            </a:xfrm>
            <a:custGeom>
              <a:avLst/>
              <a:gdLst/>
              <a:ahLst/>
              <a:rect l="l" t="t" r="r" b="b"/>
              <a:pathLst>
                <a:path w="13903" h="3324">
                  <a:moveTo>
                    <a:pt x="2642" y="0"/>
                  </a:moveTo>
                  <a:cubicBezTo>
                    <a:pt x="1058" y="0"/>
                    <a:pt x="0" y="373"/>
                    <a:pt x="143" y="1417"/>
                  </a:cubicBezTo>
                  <a:cubicBezTo>
                    <a:pt x="344" y="2884"/>
                    <a:pt x="2598" y="3324"/>
                    <a:pt x="5225" y="3324"/>
                  </a:cubicBezTo>
                  <a:cubicBezTo>
                    <a:pt x="9147" y="3324"/>
                    <a:pt x="13903" y="2344"/>
                    <a:pt x="13903" y="2344"/>
                  </a:cubicBezTo>
                  <a:cubicBezTo>
                    <a:pt x="13903" y="2344"/>
                    <a:pt x="6615" y="0"/>
                    <a:pt x="2642" y="0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42" name="CustomShape 35"/>
            <p:cNvSpPr/>
            <p:nvPr/>
          </p:nvSpPr>
          <p:spPr>
            <a:xfrm flipH="1">
              <a:off x="6095160" y="3934800"/>
              <a:ext cx="311400" cy="72000"/>
            </a:xfrm>
            <a:custGeom>
              <a:avLst/>
              <a:gdLst/>
              <a:ahLst/>
              <a:rect l="l" t="t" r="r" b="b"/>
              <a:pathLst>
                <a:path w="14007" h="3253">
                  <a:moveTo>
                    <a:pt x="4469" y="0"/>
                  </a:moveTo>
                  <a:cubicBezTo>
                    <a:pt x="1945" y="0"/>
                    <a:pt x="0" y="428"/>
                    <a:pt x="347" y="1817"/>
                  </a:cubicBezTo>
                  <a:cubicBezTo>
                    <a:pt x="613" y="2878"/>
                    <a:pt x="1902" y="3252"/>
                    <a:pt x="3590" y="3252"/>
                  </a:cubicBezTo>
                  <a:cubicBezTo>
                    <a:pt x="7646" y="3252"/>
                    <a:pt x="14007" y="1091"/>
                    <a:pt x="14007" y="1091"/>
                  </a:cubicBezTo>
                  <a:cubicBezTo>
                    <a:pt x="14007" y="1091"/>
                    <a:pt x="8500" y="0"/>
                    <a:pt x="4469" y="0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43" name="CustomShape 36"/>
            <p:cNvSpPr/>
            <p:nvPr/>
          </p:nvSpPr>
          <p:spPr>
            <a:xfrm flipH="1">
              <a:off x="5936400" y="3831480"/>
              <a:ext cx="156600" cy="313560"/>
            </a:xfrm>
            <a:custGeom>
              <a:avLst/>
              <a:gdLst/>
              <a:ahLst/>
              <a:rect l="l" t="t" r="r" b="b"/>
              <a:pathLst>
                <a:path w="7060" h="14111">
                  <a:moveTo>
                    <a:pt x="4862" y="0"/>
                  </a:moveTo>
                  <a:cubicBezTo>
                    <a:pt x="4862" y="1"/>
                    <a:pt x="0" y="14060"/>
                    <a:pt x="3534" y="14110"/>
                  </a:cubicBezTo>
                  <a:cubicBezTo>
                    <a:pt x="3540" y="14111"/>
                    <a:pt x="3546" y="14111"/>
                    <a:pt x="3552" y="14111"/>
                  </a:cubicBezTo>
                  <a:cubicBezTo>
                    <a:pt x="7060" y="14111"/>
                    <a:pt x="4862" y="1"/>
                    <a:pt x="4862" y="0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44" name="CustomShape 37"/>
            <p:cNvSpPr/>
            <p:nvPr/>
          </p:nvSpPr>
          <p:spPr>
            <a:xfrm flipH="1">
              <a:off x="5999760" y="3804840"/>
              <a:ext cx="311040" cy="71280"/>
            </a:xfrm>
            <a:custGeom>
              <a:avLst/>
              <a:gdLst/>
              <a:ahLst/>
              <a:rect l="l" t="t" r="r" b="b"/>
              <a:pathLst>
                <a:path w="13993" h="3222">
                  <a:moveTo>
                    <a:pt x="3661" y="0"/>
                  </a:moveTo>
                  <a:cubicBezTo>
                    <a:pt x="1534" y="0"/>
                    <a:pt x="0" y="407"/>
                    <a:pt x="258" y="1644"/>
                  </a:cubicBezTo>
                  <a:cubicBezTo>
                    <a:pt x="510" y="2823"/>
                    <a:pt x="2044" y="3221"/>
                    <a:pt x="4001" y="3221"/>
                  </a:cubicBezTo>
                  <a:cubicBezTo>
                    <a:pt x="8078" y="3221"/>
                    <a:pt x="13993" y="1494"/>
                    <a:pt x="13993" y="1494"/>
                  </a:cubicBezTo>
                  <a:cubicBezTo>
                    <a:pt x="13993" y="1494"/>
                    <a:pt x="7737" y="0"/>
                    <a:pt x="3661" y="0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45" name="CustomShape 38"/>
            <p:cNvSpPr/>
            <p:nvPr/>
          </p:nvSpPr>
          <p:spPr>
            <a:xfrm flipH="1">
              <a:off x="5806440" y="3693600"/>
              <a:ext cx="153000" cy="317160"/>
            </a:xfrm>
            <a:custGeom>
              <a:avLst/>
              <a:gdLst/>
              <a:ahLst/>
              <a:rect l="l" t="t" r="r" b="b"/>
              <a:pathLst>
                <a:path w="6887" h="14269">
                  <a:moveTo>
                    <a:pt x="3152" y="1"/>
                  </a:moveTo>
                  <a:cubicBezTo>
                    <a:pt x="3152" y="1"/>
                    <a:pt x="0" y="14268"/>
                    <a:pt x="3273" y="14268"/>
                  </a:cubicBezTo>
                  <a:cubicBezTo>
                    <a:pt x="3315" y="14268"/>
                    <a:pt x="3358" y="14266"/>
                    <a:pt x="3403" y="14261"/>
                  </a:cubicBezTo>
                  <a:cubicBezTo>
                    <a:pt x="6886" y="13910"/>
                    <a:pt x="3152" y="1"/>
                    <a:pt x="3152" y="1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46" name="CustomShape 39"/>
            <p:cNvSpPr/>
            <p:nvPr/>
          </p:nvSpPr>
          <p:spPr>
            <a:xfrm flipH="1">
              <a:off x="5903640" y="3692160"/>
              <a:ext cx="313200" cy="76320"/>
            </a:xfrm>
            <a:custGeom>
              <a:avLst/>
              <a:gdLst/>
              <a:ahLst/>
              <a:rect l="l" t="t" r="r" b="b"/>
              <a:pathLst>
                <a:path w="14097" h="3447">
                  <a:moveTo>
                    <a:pt x="7100" y="1"/>
                  </a:moveTo>
                  <a:cubicBezTo>
                    <a:pt x="3512" y="1"/>
                    <a:pt x="1" y="442"/>
                    <a:pt x="588" y="2241"/>
                  </a:cubicBezTo>
                  <a:cubicBezTo>
                    <a:pt x="879" y="3117"/>
                    <a:pt x="1856" y="3446"/>
                    <a:pt x="3160" y="3446"/>
                  </a:cubicBezTo>
                  <a:cubicBezTo>
                    <a:pt x="7120" y="3446"/>
                    <a:pt x="14096" y="411"/>
                    <a:pt x="14096" y="411"/>
                  </a:cubicBezTo>
                  <a:cubicBezTo>
                    <a:pt x="14096" y="411"/>
                    <a:pt x="10562" y="1"/>
                    <a:pt x="7100" y="1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47" name="CustomShape 40"/>
            <p:cNvSpPr/>
            <p:nvPr/>
          </p:nvSpPr>
          <p:spPr>
            <a:xfrm flipH="1">
              <a:off x="5724360" y="3544200"/>
              <a:ext cx="153720" cy="317160"/>
            </a:xfrm>
            <a:custGeom>
              <a:avLst/>
              <a:gdLst/>
              <a:ahLst/>
              <a:rect l="l" t="t" r="r" b="b"/>
              <a:pathLst>
                <a:path w="6921" h="14267">
                  <a:moveTo>
                    <a:pt x="3487" y="1"/>
                  </a:moveTo>
                  <a:lnTo>
                    <a:pt x="3487" y="1"/>
                  </a:lnTo>
                  <a:cubicBezTo>
                    <a:pt x="3487" y="2"/>
                    <a:pt x="0" y="14266"/>
                    <a:pt x="3307" y="14266"/>
                  </a:cubicBezTo>
                  <a:cubicBezTo>
                    <a:pt x="3341" y="14266"/>
                    <a:pt x="3376" y="14265"/>
                    <a:pt x="3412" y="14262"/>
                  </a:cubicBezTo>
                  <a:cubicBezTo>
                    <a:pt x="6920" y="13986"/>
                    <a:pt x="3487" y="2"/>
                    <a:pt x="3487" y="1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48" name="CustomShape 41"/>
            <p:cNvSpPr/>
            <p:nvPr/>
          </p:nvSpPr>
          <p:spPr>
            <a:xfrm flipH="1">
              <a:off x="5814720" y="3538800"/>
              <a:ext cx="312840" cy="74520"/>
            </a:xfrm>
            <a:custGeom>
              <a:avLst/>
              <a:gdLst/>
              <a:ahLst/>
              <a:rect l="l" t="t" r="r" b="b"/>
              <a:pathLst>
                <a:path w="14072" h="3363">
                  <a:moveTo>
                    <a:pt x="6121" y="0"/>
                  </a:moveTo>
                  <a:cubicBezTo>
                    <a:pt x="2884" y="0"/>
                    <a:pt x="1" y="443"/>
                    <a:pt x="512" y="2094"/>
                  </a:cubicBezTo>
                  <a:cubicBezTo>
                    <a:pt x="793" y="3020"/>
                    <a:pt x="1844" y="3362"/>
                    <a:pt x="3247" y="3362"/>
                  </a:cubicBezTo>
                  <a:cubicBezTo>
                    <a:pt x="7238" y="3362"/>
                    <a:pt x="14071" y="591"/>
                    <a:pt x="14071" y="591"/>
                  </a:cubicBezTo>
                  <a:cubicBezTo>
                    <a:pt x="14071" y="591"/>
                    <a:pt x="9860" y="0"/>
                    <a:pt x="6121" y="0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49" name="CustomShape 42"/>
            <p:cNvSpPr/>
            <p:nvPr/>
          </p:nvSpPr>
          <p:spPr>
            <a:xfrm flipH="1">
              <a:off x="5608440" y="3396960"/>
              <a:ext cx="150120" cy="317520"/>
            </a:xfrm>
            <a:custGeom>
              <a:avLst/>
              <a:gdLst/>
              <a:ahLst/>
              <a:rect l="l" t="t" r="r" b="b"/>
              <a:pathLst>
                <a:path w="6758" h="14285">
                  <a:moveTo>
                    <a:pt x="1795" y="0"/>
                  </a:moveTo>
                  <a:lnTo>
                    <a:pt x="1795" y="0"/>
                  </a:lnTo>
                  <a:cubicBezTo>
                    <a:pt x="1795" y="1"/>
                    <a:pt x="1" y="14285"/>
                    <a:pt x="3098" y="14285"/>
                  </a:cubicBezTo>
                  <a:cubicBezTo>
                    <a:pt x="3171" y="14285"/>
                    <a:pt x="3246" y="14277"/>
                    <a:pt x="3324" y="14261"/>
                  </a:cubicBezTo>
                  <a:cubicBezTo>
                    <a:pt x="6757" y="13559"/>
                    <a:pt x="1795" y="1"/>
                    <a:pt x="1795" y="0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50" name="CustomShape 43"/>
            <p:cNvSpPr/>
            <p:nvPr/>
          </p:nvSpPr>
          <p:spPr>
            <a:xfrm flipH="1">
              <a:off x="5732280" y="3406320"/>
              <a:ext cx="321120" cy="91440"/>
            </a:xfrm>
            <a:custGeom>
              <a:avLst/>
              <a:gdLst/>
              <a:ahLst/>
              <a:rect l="l" t="t" r="r" b="b"/>
              <a:pathLst>
                <a:path w="14442" h="4134">
                  <a:moveTo>
                    <a:pt x="13566" y="1"/>
                  </a:moveTo>
                  <a:cubicBezTo>
                    <a:pt x="10429" y="1"/>
                    <a:pt x="0" y="218"/>
                    <a:pt x="1259" y="3140"/>
                  </a:cubicBezTo>
                  <a:cubicBezTo>
                    <a:pt x="1560" y="3852"/>
                    <a:pt x="2303" y="4134"/>
                    <a:pt x="3291" y="4134"/>
                  </a:cubicBezTo>
                  <a:cubicBezTo>
                    <a:pt x="7071" y="4134"/>
                    <a:pt x="14442" y="7"/>
                    <a:pt x="14442" y="7"/>
                  </a:cubicBezTo>
                  <a:cubicBezTo>
                    <a:pt x="14442" y="7"/>
                    <a:pt x="14116" y="1"/>
                    <a:pt x="13566" y="1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51" name="CustomShape 44"/>
            <p:cNvSpPr/>
            <p:nvPr/>
          </p:nvSpPr>
          <p:spPr>
            <a:xfrm flipH="1">
              <a:off x="7539840" y="1103040"/>
              <a:ext cx="518400" cy="3302280"/>
            </a:xfrm>
            <a:custGeom>
              <a:avLst/>
              <a:gdLst/>
              <a:ahLst/>
              <a:rect l="l" t="t" r="r" b="b"/>
              <a:pathLst>
                <a:path w="23310" h="148448">
                  <a:moveTo>
                    <a:pt x="1" y="1"/>
                  </a:moveTo>
                  <a:lnTo>
                    <a:pt x="3008" y="141681"/>
                  </a:lnTo>
                  <a:lnTo>
                    <a:pt x="23309" y="148448"/>
                  </a:lnTo>
                  <a:lnTo>
                    <a:pt x="23309" y="148448"/>
                  </a:lnTo>
                  <a:lnTo>
                    <a:pt x="20302" y="67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52" name="CustomShape 45"/>
            <p:cNvSpPr/>
            <p:nvPr/>
          </p:nvSpPr>
          <p:spPr>
            <a:xfrm flipH="1">
              <a:off x="7595280" y="1448280"/>
              <a:ext cx="455760" cy="340920"/>
            </a:xfrm>
            <a:custGeom>
              <a:avLst/>
              <a:gdLst/>
              <a:ahLst/>
              <a:rect l="l" t="t" r="r" b="b"/>
              <a:pathLst>
                <a:path w="20502" h="15340">
                  <a:moveTo>
                    <a:pt x="1" y="1"/>
                  </a:moveTo>
                  <a:lnTo>
                    <a:pt x="201" y="8672"/>
                  </a:lnTo>
                  <a:lnTo>
                    <a:pt x="20502" y="15339"/>
                  </a:lnTo>
                  <a:lnTo>
                    <a:pt x="20402" y="67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53" name="CustomShape 46"/>
            <p:cNvSpPr/>
            <p:nvPr/>
          </p:nvSpPr>
          <p:spPr>
            <a:xfrm flipH="1">
              <a:off x="7543440" y="3902760"/>
              <a:ext cx="455040" cy="341640"/>
            </a:xfrm>
            <a:custGeom>
              <a:avLst/>
              <a:gdLst/>
              <a:ahLst/>
              <a:rect l="l" t="t" r="r" b="b"/>
              <a:pathLst>
                <a:path w="20477" h="15364">
                  <a:moveTo>
                    <a:pt x="0" y="0"/>
                  </a:moveTo>
                  <a:lnTo>
                    <a:pt x="176" y="8697"/>
                  </a:lnTo>
                  <a:lnTo>
                    <a:pt x="20477" y="15364"/>
                  </a:lnTo>
                  <a:lnTo>
                    <a:pt x="20276" y="67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54" name="CustomShape 47"/>
            <p:cNvSpPr/>
            <p:nvPr/>
          </p:nvSpPr>
          <p:spPr>
            <a:xfrm flipH="1">
              <a:off x="5546520" y="1047600"/>
              <a:ext cx="2059920" cy="3358080"/>
            </a:xfrm>
            <a:custGeom>
              <a:avLst/>
              <a:gdLst/>
              <a:ahLst/>
              <a:rect l="l" t="t" r="r" b="b"/>
              <a:pathLst>
                <a:path w="92608" h="150950">
                  <a:moveTo>
                    <a:pt x="84441" y="0"/>
                  </a:moveTo>
                  <a:cubicBezTo>
                    <a:pt x="84308" y="0"/>
                    <a:pt x="84172" y="7"/>
                    <a:pt x="84036" y="22"/>
                  </a:cubicBezTo>
                  <a:lnTo>
                    <a:pt x="1" y="9270"/>
                  </a:lnTo>
                  <a:lnTo>
                    <a:pt x="3008" y="150950"/>
                  </a:lnTo>
                  <a:lnTo>
                    <a:pt x="88171" y="139571"/>
                  </a:lnTo>
                  <a:cubicBezTo>
                    <a:pt x="90728" y="139220"/>
                    <a:pt x="92608" y="137040"/>
                    <a:pt x="92532" y="134534"/>
                  </a:cubicBezTo>
                  <a:lnTo>
                    <a:pt x="88096" y="3455"/>
                  </a:lnTo>
                  <a:cubicBezTo>
                    <a:pt x="88026" y="1508"/>
                    <a:pt x="86396" y="0"/>
                    <a:pt x="844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55" name="CustomShape 48"/>
            <p:cNvSpPr/>
            <p:nvPr/>
          </p:nvSpPr>
          <p:spPr>
            <a:xfrm flipH="1">
              <a:off x="5748120" y="894240"/>
              <a:ext cx="2309400" cy="359280"/>
            </a:xfrm>
            <a:custGeom>
              <a:avLst/>
              <a:gdLst/>
              <a:ahLst/>
              <a:rect l="l" t="t" r="r" b="b"/>
              <a:pathLst>
                <a:path w="103811" h="16166">
                  <a:moveTo>
                    <a:pt x="86793" y="0"/>
                  </a:moveTo>
                  <a:lnTo>
                    <a:pt x="1" y="9399"/>
                  </a:lnTo>
                  <a:lnTo>
                    <a:pt x="20302" y="16166"/>
                  </a:lnTo>
                  <a:lnTo>
                    <a:pt x="103811" y="6968"/>
                  </a:lnTo>
                  <a:lnTo>
                    <a:pt x="867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56" name="CustomShape 49"/>
            <p:cNvSpPr/>
            <p:nvPr/>
          </p:nvSpPr>
          <p:spPr>
            <a:xfrm flipH="1">
              <a:off x="5861160" y="1003320"/>
              <a:ext cx="1818000" cy="216000"/>
            </a:xfrm>
            <a:custGeom>
              <a:avLst/>
              <a:gdLst/>
              <a:ahLst/>
              <a:rect l="l" t="t" r="r" b="b"/>
              <a:pathLst>
                <a:path w="81731" h="9726">
                  <a:moveTo>
                    <a:pt x="81730" y="1"/>
                  </a:moveTo>
                  <a:cubicBezTo>
                    <a:pt x="78297" y="301"/>
                    <a:pt x="74888" y="677"/>
                    <a:pt x="71479" y="1003"/>
                  </a:cubicBezTo>
                  <a:lnTo>
                    <a:pt x="61254" y="2106"/>
                  </a:lnTo>
                  <a:cubicBezTo>
                    <a:pt x="54437" y="2858"/>
                    <a:pt x="47620" y="3660"/>
                    <a:pt x="40803" y="4437"/>
                  </a:cubicBezTo>
                  <a:cubicBezTo>
                    <a:pt x="34011" y="5289"/>
                    <a:pt x="27194" y="6091"/>
                    <a:pt x="20401" y="6968"/>
                  </a:cubicBezTo>
                  <a:lnTo>
                    <a:pt x="10201" y="8321"/>
                  </a:lnTo>
                  <a:cubicBezTo>
                    <a:pt x="6792" y="8798"/>
                    <a:pt x="3409" y="9224"/>
                    <a:pt x="0" y="9725"/>
                  </a:cubicBezTo>
                  <a:cubicBezTo>
                    <a:pt x="3409" y="9424"/>
                    <a:pt x="6843" y="9048"/>
                    <a:pt x="10251" y="8722"/>
                  </a:cubicBezTo>
                  <a:lnTo>
                    <a:pt x="20477" y="7620"/>
                  </a:lnTo>
                  <a:cubicBezTo>
                    <a:pt x="27294" y="6868"/>
                    <a:pt x="34086" y="6066"/>
                    <a:pt x="40903" y="5289"/>
                  </a:cubicBezTo>
                  <a:cubicBezTo>
                    <a:pt x="47720" y="4437"/>
                    <a:pt x="54537" y="3635"/>
                    <a:pt x="61329" y="2758"/>
                  </a:cubicBezTo>
                  <a:lnTo>
                    <a:pt x="71530" y="1429"/>
                  </a:lnTo>
                  <a:cubicBezTo>
                    <a:pt x="74938" y="953"/>
                    <a:pt x="78322" y="502"/>
                    <a:pt x="81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57" name="CustomShape 50"/>
            <p:cNvSpPr/>
            <p:nvPr/>
          </p:nvSpPr>
          <p:spPr>
            <a:xfrm flipH="1">
              <a:off x="5960520" y="962280"/>
              <a:ext cx="1848600" cy="223200"/>
            </a:xfrm>
            <a:custGeom>
              <a:avLst/>
              <a:gdLst/>
              <a:ahLst/>
              <a:rect l="l" t="t" r="r" b="b"/>
              <a:pathLst>
                <a:path w="83109" h="10052">
                  <a:moveTo>
                    <a:pt x="83109" y="1"/>
                  </a:moveTo>
                  <a:lnTo>
                    <a:pt x="83109" y="1"/>
                  </a:lnTo>
                  <a:cubicBezTo>
                    <a:pt x="79625" y="327"/>
                    <a:pt x="76166" y="703"/>
                    <a:pt x="72683" y="1054"/>
                  </a:cubicBezTo>
                  <a:lnTo>
                    <a:pt x="62282" y="2207"/>
                  </a:lnTo>
                  <a:cubicBezTo>
                    <a:pt x="55364" y="2958"/>
                    <a:pt x="48422" y="3811"/>
                    <a:pt x="41505" y="4613"/>
                  </a:cubicBezTo>
                  <a:cubicBezTo>
                    <a:pt x="34587" y="5490"/>
                    <a:pt x="27645" y="6317"/>
                    <a:pt x="20728" y="7219"/>
                  </a:cubicBezTo>
                  <a:lnTo>
                    <a:pt x="10352" y="8598"/>
                  </a:lnTo>
                  <a:cubicBezTo>
                    <a:pt x="6918" y="9099"/>
                    <a:pt x="3459" y="9550"/>
                    <a:pt x="1" y="10051"/>
                  </a:cubicBezTo>
                  <a:cubicBezTo>
                    <a:pt x="3484" y="9725"/>
                    <a:pt x="6943" y="9349"/>
                    <a:pt x="10402" y="8999"/>
                  </a:cubicBezTo>
                  <a:lnTo>
                    <a:pt x="20828" y="7871"/>
                  </a:lnTo>
                  <a:cubicBezTo>
                    <a:pt x="27745" y="7094"/>
                    <a:pt x="34662" y="6267"/>
                    <a:pt x="41605" y="5440"/>
                  </a:cubicBezTo>
                  <a:cubicBezTo>
                    <a:pt x="48522" y="4587"/>
                    <a:pt x="55440" y="3735"/>
                    <a:pt x="62357" y="2833"/>
                  </a:cubicBezTo>
                  <a:lnTo>
                    <a:pt x="72733" y="1455"/>
                  </a:lnTo>
                  <a:cubicBezTo>
                    <a:pt x="76192" y="978"/>
                    <a:pt x="79650" y="527"/>
                    <a:pt x="831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58" name="CustomShape 51"/>
            <p:cNvSpPr/>
            <p:nvPr/>
          </p:nvSpPr>
          <p:spPr>
            <a:xfrm flipH="1">
              <a:off x="6055200" y="923760"/>
              <a:ext cx="1896480" cy="214920"/>
            </a:xfrm>
            <a:custGeom>
              <a:avLst/>
              <a:gdLst/>
              <a:ahLst/>
              <a:rect l="l" t="t" r="r" b="b"/>
              <a:pathLst>
                <a:path w="85265" h="9675">
                  <a:moveTo>
                    <a:pt x="85264" y="1"/>
                  </a:moveTo>
                  <a:lnTo>
                    <a:pt x="85264" y="1"/>
                  </a:lnTo>
                  <a:cubicBezTo>
                    <a:pt x="81705" y="326"/>
                    <a:pt x="78146" y="677"/>
                    <a:pt x="74588" y="1003"/>
                  </a:cubicBezTo>
                  <a:lnTo>
                    <a:pt x="63911" y="2106"/>
                  </a:lnTo>
                  <a:cubicBezTo>
                    <a:pt x="56793" y="2833"/>
                    <a:pt x="49700" y="3660"/>
                    <a:pt x="42582" y="4412"/>
                  </a:cubicBezTo>
                  <a:cubicBezTo>
                    <a:pt x="35490" y="5264"/>
                    <a:pt x="28397" y="6066"/>
                    <a:pt x="21279" y="6943"/>
                  </a:cubicBezTo>
                  <a:lnTo>
                    <a:pt x="10652" y="8271"/>
                  </a:lnTo>
                  <a:cubicBezTo>
                    <a:pt x="7093" y="8723"/>
                    <a:pt x="3560" y="9174"/>
                    <a:pt x="1" y="9675"/>
                  </a:cubicBezTo>
                  <a:cubicBezTo>
                    <a:pt x="3585" y="9374"/>
                    <a:pt x="7144" y="8998"/>
                    <a:pt x="10702" y="8672"/>
                  </a:cubicBezTo>
                  <a:lnTo>
                    <a:pt x="21354" y="7570"/>
                  </a:lnTo>
                  <a:cubicBezTo>
                    <a:pt x="28472" y="6843"/>
                    <a:pt x="35590" y="6041"/>
                    <a:pt x="42683" y="5264"/>
                  </a:cubicBezTo>
                  <a:cubicBezTo>
                    <a:pt x="49775" y="4412"/>
                    <a:pt x="56893" y="3610"/>
                    <a:pt x="63986" y="2733"/>
                  </a:cubicBezTo>
                  <a:lnTo>
                    <a:pt x="74638" y="1429"/>
                  </a:lnTo>
                  <a:cubicBezTo>
                    <a:pt x="78172" y="953"/>
                    <a:pt x="81730" y="502"/>
                    <a:pt x="85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59" name="CustomShape 52"/>
            <p:cNvSpPr/>
            <p:nvPr/>
          </p:nvSpPr>
          <p:spPr>
            <a:xfrm flipH="1">
              <a:off x="5695560" y="1298880"/>
              <a:ext cx="1760400" cy="2842920"/>
            </a:xfrm>
            <a:custGeom>
              <a:avLst/>
              <a:gdLst/>
              <a:ahLst/>
              <a:rect l="l" t="t" r="r" b="b"/>
              <a:pathLst>
                <a:path w="79149" h="127797">
                  <a:moveTo>
                    <a:pt x="75866" y="65189"/>
                  </a:moveTo>
                  <a:cubicBezTo>
                    <a:pt x="75590" y="67069"/>
                    <a:pt x="75214" y="68899"/>
                    <a:pt x="74738" y="70703"/>
                  </a:cubicBezTo>
                  <a:cubicBezTo>
                    <a:pt x="75640" y="73660"/>
                    <a:pt x="76517" y="76618"/>
                    <a:pt x="77394" y="79575"/>
                  </a:cubicBezTo>
                  <a:cubicBezTo>
                    <a:pt x="76718" y="74663"/>
                    <a:pt x="76216" y="69926"/>
                    <a:pt x="75866" y="65189"/>
                  </a:cubicBezTo>
                  <a:close/>
                  <a:moveTo>
                    <a:pt x="73735" y="74087"/>
                  </a:moveTo>
                  <a:cubicBezTo>
                    <a:pt x="72908" y="76668"/>
                    <a:pt x="71856" y="79124"/>
                    <a:pt x="70678" y="81430"/>
                  </a:cubicBezTo>
                  <a:cubicBezTo>
                    <a:pt x="73033" y="87370"/>
                    <a:pt x="75715" y="93184"/>
                    <a:pt x="78723" y="98849"/>
                  </a:cubicBezTo>
                  <a:lnTo>
                    <a:pt x="78698" y="98172"/>
                  </a:lnTo>
                  <a:cubicBezTo>
                    <a:pt x="76216" y="90352"/>
                    <a:pt x="74537" y="82257"/>
                    <a:pt x="73735" y="74087"/>
                  </a:cubicBezTo>
                  <a:close/>
                  <a:moveTo>
                    <a:pt x="66868" y="1"/>
                  </a:moveTo>
                  <a:lnTo>
                    <a:pt x="6993" y="6567"/>
                  </a:lnTo>
                  <a:cubicBezTo>
                    <a:pt x="7068" y="10552"/>
                    <a:pt x="4036" y="13961"/>
                    <a:pt x="0" y="14412"/>
                  </a:cubicBezTo>
                  <a:lnTo>
                    <a:pt x="2231" y="120327"/>
                  </a:lnTo>
                  <a:cubicBezTo>
                    <a:pt x="2607" y="120277"/>
                    <a:pt x="2958" y="120252"/>
                    <a:pt x="3309" y="120252"/>
                  </a:cubicBezTo>
                  <a:cubicBezTo>
                    <a:pt x="7544" y="120252"/>
                    <a:pt x="11103" y="123535"/>
                    <a:pt x="11179" y="127796"/>
                  </a:cubicBezTo>
                  <a:lnTo>
                    <a:pt x="72332" y="119626"/>
                  </a:lnTo>
                  <a:cubicBezTo>
                    <a:pt x="72206" y="115666"/>
                    <a:pt x="75139" y="112257"/>
                    <a:pt x="79149" y="111731"/>
                  </a:cubicBezTo>
                  <a:lnTo>
                    <a:pt x="79074" y="109751"/>
                  </a:lnTo>
                  <a:cubicBezTo>
                    <a:pt x="75690" y="101706"/>
                    <a:pt x="72582" y="93535"/>
                    <a:pt x="70427" y="85139"/>
                  </a:cubicBezTo>
                  <a:cubicBezTo>
                    <a:pt x="70427" y="85114"/>
                    <a:pt x="70427" y="85114"/>
                    <a:pt x="70427" y="85089"/>
                  </a:cubicBezTo>
                  <a:cubicBezTo>
                    <a:pt x="70427" y="85089"/>
                    <a:pt x="70427" y="85089"/>
                    <a:pt x="70427" y="85064"/>
                  </a:cubicBezTo>
                  <a:cubicBezTo>
                    <a:pt x="70427" y="85064"/>
                    <a:pt x="70402" y="85039"/>
                    <a:pt x="70402" y="85014"/>
                  </a:cubicBezTo>
                  <a:cubicBezTo>
                    <a:pt x="70402" y="85014"/>
                    <a:pt x="70402" y="84989"/>
                    <a:pt x="70402" y="84989"/>
                  </a:cubicBezTo>
                  <a:cubicBezTo>
                    <a:pt x="70402" y="84989"/>
                    <a:pt x="70402" y="84964"/>
                    <a:pt x="70402" y="84964"/>
                  </a:cubicBezTo>
                  <a:cubicBezTo>
                    <a:pt x="70377" y="84914"/>
                    <a:pt x="70377" y="84889"/>
                    <a:pt x="70352" y="84838"/>
                  </a:cubicBezTo>
                  <a:cubicBezTo>
                    <a:pt x="70201" y="84187"/>
                    <a:pt x="70051" y="83535"/>
                    <a:pt x="69876" y="82909"/>
                  </a:cubicBezTo>
                  <a:cubicBezTo>
                    <a:pt x="63459" y="94337"/>
                    <a:pt x="52958" y="101806"/>
                    <a:pt x="41103" y="101806"/>
                  </a:cubicBezTo>
                  <a:cubicBezTo>
                    <a:pt x="21529" y="101806"/>
                    <a:pt x="5665" y="81530"/>
                    <a:pt x="5665" y="56518"/>
                  </a:cubicBezTo>
                  <a:cubicBezTo>
                    <a:pt x="5665" y="31505"/>
                    <a:pt x="21529" y="11229"/>
                    <a:pt x="41103" y="11229"/>
                  </a:cubicBezTo>
                  <a:cubicBezTo>
                    <a:pt x="57294" y="11229"/>
                    <a:pt x="70928" y="25114"/>
                    <a:pt x="75164" y="44086"/>
                  </a:cubicBezTo>
                  <a:cubicBezTo>
                    <a:pt x="75214" y="38598"/>
                    <a:pt x="75540" y="33059"/>
                    <a:pt x="76317" y="27645"/>
                  </a:cubicBezTo>
                  <a:lnTo>
                    <a:pt x="75615" y="7394"/>
                  </a:lnTo>
                  <a:cubicBezTo>
                    <a:pt x="75314" y="7445"/>
                    <a:pt x="75013" y="7445"/>
                    <a:pt x="74738" y="7445"/>
                  </a:cubicBezTo>
                  <a:cubicBezTo>
                    <a:pt x="70527" y="7445"/>
                    <a:pt x="66993" y="4186"/>
                    <a:pt x="668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0" name="CustomShape 53"/>
            <p:cNvSpPr/>
            <p:nvPr/>
          </p:nvSpPr>
          <p:spPr>
            <a:xfrm flipH="1">
              <a:off x="5753880" y="1548720"/>
              <a:ext cx="1576080" cy="2014920"/>
            </a:xfrm>
            <a:custGeom>
              <a:avLst/>
              <a:gdLst/>
              <a:ahLst/>
              <a:rect l="l" t="t" r="r" b="b"/>
              <a:pathLst>
                <a:path w="70854" h="90577">
                  <a:moveTo>
                    <a:pt x="35439" y="0"/>
                  </a:moveTo>
                  <a:cubicBezTo>
                    <a:pt x="15865" y="0"/>
                    <a:pt x="1" y="20276"/>
                    <a:pt x="1" y="45289"/>
                  </a:cubicBezTo>
                  <a:cubicBezTo>
                    <a:pt x="1" y="70301"/>
                    <a:pt x="15865" y="90577"/>
                    <a:pt x="35439" y="90577"/>
                  </a:cubicBezTo>
                  <a:cubicBezTo>
                    <a:pt x="54988" y="90577"/>
                    <a:pt x="70853" y="70301"/>
                    <a:pt x="70853" y="45289"/>
                  </a:cubicBezTo>
                  <a:cubicBezTo>
                    <a:pt x="70853" y="20276"/>
                    <a:pt x="54988" y="0"/>
                    <a:pt x="354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1" name="CustomShape 54"/>
            <p:cNvSpPr/>
            <p:nvPr/>
          </p:nvSpPr>
          <p:spPr>
            <a:xfrm flipH="1">
              <a:off x="5814000" y="3563280"/>
              <a:ext cx="1366200" cy="203040"/>
            </a:xfrm>
            <a:custGeom>
              <a:avLst/>
              <a:gdLst/>
              <a:ahLst/>
              <a:rect l="l" t="t" r="r" b="b"/>
              <a:pathLst>
                <a:path w="61430" h="9149">
                  <a:moveTo>
                    <a:pt x="60853" y="1"/>
                  </a:moveTo>
                  <a:cubicBezTo>
                    <a:pt x="55865" y="753"/>
                    <a:pt x="49550" y="1455"/>
                    <a:pt x="42908" y="2106"/>
                  </a:cubicBezTo>
                  <a:cubicBezTo>
                    <a:pt x="32933" y="3059"/>
                    <a:pt x="22206" y="3886"/>
                    <a:pt x="13960" y="4462"/>
                  </a:cubicBezTo>
                  <a:cubicBezTo>
                    <a:pt x="9850" y="4738"/>
                    <a:pt x="6366" y="4963"/>
                    <a:pt x="3910" y="5114"/>
                  </a:cubicBezTo>
                  <a:cubicBezTo>
                    <a:pt x="2682" y="5214"/>
                    <a:pt x="1705" y="5264"/>
                    <a:pt x="1028" y="5314"/>
                  </a:cubicBezTo>
                  <a:cubicBezTo>
                    <a:pt x="376" y="5339"/>
                    <a:pt x="26" y="5364"/>
                    <a:pt x="0" y="5364"/>
                  </a:cubicBezTo>
                  <a:lnTo>
                    <a:pt x="226" y="9149"/>
                  </a:lnTo>
                  <a:cubicBezTo>
                    <a:pt x="251" y="9149"/>
                    <a:pt x="10452" y="8547"/>
                    <a:pt x="23209" y="7570"/>
                  </a:cubicBezTo>
                  <a:cubicBezTo>
                    <a:pt x="29575" y="7094"/>
                    <a:pt x="36592" y="6517"/>
                    <a:pt x="43259" y="5866"/>
                  </a:cubicBezTo>
                  <a:cubicBezTo>
                    <a:pt x="49951" y="5214"/>
                    <a:pt x="56317" y="4512"/>
                    <a:pt x="61429" y="3760"/>
                  </a:cubicBezTo>
                  <a:lnTo>
                    <a:pt x="608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2" name="CustomShape 55"/>
            <p:cNvSpPr/>
            <p:nvPr/>
          </p:nvSpPr>
          <p:spPr>
            <a:xfrm flipH="1">
              <a:off x="5825880" y="3741480"/>
              <a:ext cx="1330200" cy="217080"/>
            </a:xfrm>
            <a:custGeom>
              <a:avLst/>
              <a:gdLst/>
              <a:ahLst/>
              <a:rect l="l" t="t" r="r" b="b"/>
              <a:pathLst>
                <a:path w="59801" h="9775">
                  <a:moveTo>
                    <a:pt x="59424" y="0"/>
                  </a:moveTo>
                  <a:cubicBezTo>
                    <a:pt x="49925" y="977"/>
                    <a:pt x="35088" y="2481"/>
                    <a:pt x="22607" y="3734"/>
                  </a:cubicBezTo>
                  <a:cubicBezTo>
                    <a:pt x="16366" y="4361"/>
                    <a:pt x="10702" y="4937"/>
                    <a:pt x="6617" y="5338"/>
                  </a:cubicBezTo>
                  <a:cubicBezTo>
                    <a:pt x="4562" y="5539"/>
                    <a:pt x="2908" y="5714"/>
                    <a:pt x="1780" y="5815"/>
                  </a:cubicBezTo>
                  <a:cubicBezTo>
                    <a:pt x="627" y="5940"/>
                    <a:pt x="0" y="5990"/>
                    <a:pt x="0" y="5990"/>
                  </a:cubicBezTo>
                  <a:lnTo>
                    <a:pt x="376" y="9775"/>
                  </a:lnTo>
                  <a:cubicBezTo>
                    <a:pt x="376" y="9775"/>
                    <a:pt x="40828" y="5739"/>
                    <a:pt x="59800" y="3759"/>
                  </a:cubicBezTo>
                  <a:lnTo>
                    <a:pt x="594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3" name="CustomShape 56"/>
            <p:cNvSpPr/>
            <p:nvPr/>
          </p:nvSpPr>
          <p:spPr>
            <a:xfrm flipH="1">
              <a:off x="7720200" y="1809000"/>
              <a:ext cx="220320" cy="473040"/>
            </a:xfrm>
            <a:custGeom>
              <a:avLst/>
              <a:gdLst/>
              <a:ahLst/>
              <a:rect l="l" t="t" r="r" b="b"/>
              <a:pathLst>
                <a:path w="9926" h="21275">
                  <a:moveTo>
                    <a:pt x="4492" y="1"/>
                  </a:moveTo>
                  <a:cubicBezTo>
                    <a:pt x="1980" y="1"/>
                    <a:pt x="1" y="4124"/>
                    <a:pt x="1" y="9648"/>
                  </a:cubicBezTo>
                  <a:cubicBezTo>
                    <a:pt x="1" y="15487"/>
                    <a:pt x="2232" y="20650"/>
                    <a:pt x="4963" y="21227"/>
                  </a:cubicBezTo>
                  <a:cubicBezTo>
                    <a:pt x="5122" y="21259"/>
                    <a:pt x="5279" y="21274"/>
                    <a:pt x="5434" y="21274"/>
                  </a:cubicBezTo>
                  <a:cubicBezTo>
                    <a:pt x="7947" y="21274"/>
                    <a:pt x="9926" y="17153"/>
                    <a:pt x="9926" y="11653"/>
                  </a:cubicBezTo>
                  <a:cubicBezTo>
                    <a:pt x="9926" y="5788"/>
                    <a:pt x="7695" y="625"/>
                    <a:pt x="4963" y="49"/>
                  </a:cubicBezTo>
                  <a:cubicBezTo>
                    <a:pt x="4805" y="16"/>
                    <a:pt x="4647" y="1"/>
                    <a:pt x="44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4" name="CustomShape 57"/>
            <p:cNvSpPr/>
            <p:nvPr/>
          </p:nvSpPr>
          <p:spPr>
            <a:xfrm flipH="1">
              <a:off x="7653960" y="2343240"/>
              <a:ext cx="308520" cy="92160"/>
            </a:xfrm>
            <a:custGeom>
              <a:avLst/>
              <a:gdLst/>
              <a:ahLst/>
              <a:rect l="l" t="t" r="r" b="b"/>
              <a:pathLst>
                <a:path w="13886" h="4161">
                  <a:moveTo>
                    <a:pt x="201" y="1"/>
                  </a:moveTo>
                  <a:lnTo>
                    <a:pt x="0" y="727"/>
                  </a:lnTo>
                  <a:cubicBezTo>
                    <a:pt x="4537" y="1980"/>
                    <a:pt x="9123" y="3133"/>
                    <a:pt x="13710" y="4161"/>
                  </a:cubicBezTo>
                  <a:lnTo>
                    <a:pt x="13885" y="3434"/>
                  </a:lnTo>
                  <a:cubicBezTo>
                    <a:pt x="9299" y="2407"/>
                    <a:pt x="4737" y="1254"/>
                    <a:pt x="2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5" name="CustomShape 58"/>
            <p:cNvSpPr/>
            <p:nvPr/>
          </p:nvSpPr>
          <p:spPr>
            <a:xfrm flipH="1">
              <a:off x="7649640" y="2423880"/>
              <a:ext cx="308520" cy="92160"/>
            </a:xfrm>
            <a:custGeom>
              <a:avLst/>
              <a:gdLst/>
              <a:ahLst/>
              <a:rect l="l" t="t" r="r" b="b"/>
              <a:pathLst>
                <a:path w="13886" h="4162">
                  <a:moveTo>
                    <a:pt x="201" y="1"/>
                  </a:moveTo>
                  <a:lnTo>
                    <a:pt x="1" y="727"/>
                  </a:lnTo>
                  <a:cubicBezTo>
                    <a:pt x="4537" y="1981"/>
                    <a:pt x="9124" y="3133"/>
                    <a:pt x="13710" y="4161"/>
                  </a:cubicBezTo>
                  <a:lnTo>
                    <a:pt x="13886" y="3409"/>
                  </a:lnTo>
                  <a:cubicBezTo>
                    <a:pt x="9299" y="2382"/>
                    <a:pt x="4738" y="1254"/>
                    <a:pt x="2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6" name="CustomShape 59"/>
            <p:cNvSpPr/>
            <p:nvPr/>
          </p:nvSpPr>
          <p:spPr>
            <a:xfrm flipH="1">
              <a:off x="7646400" y="2504520"/>
              <a:ext cx="308160" cy="92160"/>
            </a:xfrm>
            <a:custGeom>
              <a:avLst/>
              <a:gdLst/>
              <a:ahLst/>
              <a:rect l="l" t="t" r="r" b="b"/>
              <a:pathLst>
                <a:path w="13861" h="4162">
                  <a:moveTo>
                    <a:pt x="201" y="1"/>
                  </a:moveTo>
                  <a:lnTo>
                    <a:pt x="0" y="728"/>
                  </a:lnTo>
                  <a:cubicBezTo>
                    <a:pt x="4537" y="1981"/>
                    <a:pt x="9098" y="3134"/>
                    <a:pt x="13710" y="4161"/>
                  </a:cubicBezTo>
                  <a:lnTo>
                    <a:pt x="13860" y="3434"/>
                  </a:lnTo>
                  <a:cubicBezTo>
                    <a:pt x="9274" y="2407"/>
                    <a:pt x="4737" y="1254"/>
                    <a:pt x="2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7" name="CustomShape 60"/>
            <p:cNvSpPr/>
            <p:nvPr/>
          </p:nvSpPr>
          <p:spPr>
            <a:xfrm flipH="1">
              <a:off x="7642080" y="2585160"/>
              <a:ext cx="308160" cy="92160"/>
            </a:xfrm>
            <a:custGeom>
              <a:avLst/>
              <a:gdLst/>
              <a:ahLst/>
              <a:rect l="l" t="t" r="r" b="b"/>
              <a:pathLst>
                <a:path w="13861" h="4162">
                  <a:moveTo>
                    <a:pt x="201" y="1"/>
                  </a:moveTo>
                  <a:lnTo>
                    <a:pt x="1" y="728"/>
                  </a:lnTo>
                  <a:cubicBezTo>
                    <a:pt x="4537" y="1981"/>
                    <a:pt x="9099" y="3134"/>
                    <a:pt x="13710" y="4161"/>
                  </a:cubicBezTo>
                  <a:lnTo>
                    <a:pt x="13861" y="3409"/>
                  </a:lnTo>
                  <a:cubicBezTo>
                    <a:pt x="9274" y="2382"/>
                    <a:pt x="4713" y="1254"/>
                    <a:pt x="2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8" name="CustomShape 61"/>
            <p:cNvSpPr/>
            <p:nvPr/>
          </p:nvSpPr>
          <p:spPr>
            <a:xfrm flipH="1">
              <a:off x="7636680" y="2665440"/>
              <a:ext cx="308520" cy="92160"/>
            </a:xfrm>
            <a:custGeom>
              <a:avLst/>
              <a:gdLst/>
              <a:ahLst/>
              <a:rect l="l" t="t" r="r" b="b"/>
              <a:pathLst>
                <a:path w="13886" h="4162">
                  <a:moveTo>
                    <a:pt x="201" y="1"/>
                  </a:moveTo>
                  <a:lnTo>
                    <a:pt x="0" y="728"/>
                  </a:lnTo>
                  <a:cubicBezTo>
                    <a:pt x="4562" y="1981"/>
                    <a:pt x="9123" y="3134"/>
                    <a:pt x="13710" y="4161"/>
                  </a:cubicBezTo>
                  <a:lnTo>
                    <a:pt x="13885" y="3434"/>
                  </a:lnTo>
                  <a:cubicBezTo>
                    <a:pt x="9299" y="2407"/>
                    <a:pt x="4737" y="1254"/>
                    <a:pt x="2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9" name="CustomShape 62"/>
            <p:cNvSpPr/>
            <p:nvPr/>
          </p:nvSpPr>
          <p:spPr>
            <a:xfrm flipH="1">
              <a:off x="7632360" y="2746440"/>
              <a:ext cx="308520" cy="92160"/>
            </a:xfrm>
            <a:custGeom>
              <a:avLst/>
              <a:gdLst/>
              <a:ahLst/>
              <a:rect l="l" t="t" r="r" b="b"/>
              <a:pathLst>
                <a:path w="13886" h="4162">
                  <a:moveTo>
                    <a:pt x="201" y="1"/>
                  </a:moveTo>
                  <a:lnTo>
                    <a:pt x="1" y="728"/>
                  </a:lnTo>
                  <a:cubicBezTo>
                    <a:pt x="4537" y="1981"/>
                    <a:pt x="9124" y="3134"/>
                    <a:pt x="13710" y="4161"/>
                  </a:cubicBezTo>
                  <a:lnTo>
                    <a:pt x="13886" y="3409"/>
                  </a:lnTo>
                  <a:cubicBezTo>
                    <a:pt x="9299" y="2382"/>
                    <a:pt x="4738" y="1254"/>
                    <a:pt x="2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70" name="CustomShape 63"/>
            <p:cNvSpPr/>
            <p:nvPr/>
          </p:nvSpPr>
          <p:spPr>
            <a:xfrm flipH="1">
              <a:off x="7627680" y="2826720"/>
              <a:ext cx="308520" cy="92160"/>
            </a:xfrm>
            <a:custGeom>
              <a:avLst/>
              <a:gdLst/>
              <a:ahLst/>
              <a:rect l="l" t="t" r="r" b="b"/>
              <a:pathLst>
                <a:path w="13886" h="4162">
                  <a:moveTo>
                    <a:pt x="201" y="1"/>
                  </a:moveTo>
                  <a:lnTo>
                    <a:pt x="0" y="728"/>
                  </a:lnTo>
                  <a:cubicBezTo>
                    <a:pt x="4537" y="1981"/>
                    <a:pt x="9098" y="3134"/>
                    <a:pt x="13710" y="4161"/>
                  </a:cubicBezTo>
                  <a:lnTo>
                    <a:pt x="13885" y="3435"/>
                  </a:lnTo>
                  <a:cubicBezTo>
                    <a:pt x="9299" y="2407"/>
                    <a:pt x="4737" y="1254"/>
                    <a:pt x="2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71" name="CustomShape 64"/>
            <p:cNvSpPr/>
            <p:nvPr/>
          </p:nvSpPr>
          <p:spPr>
            <a:xfrm flipH="1">
              <a:off x="5666040" y="3403800"/>
              <a:ext cx="18000" cy="258480"/>
            </a:xfrm>
            <a:custGeom>
              <a:avLst/>
              <a:gdLst/>
              <a:ahLst/>
              <a:rect l="l" t="t" r="r" b="b"/>
              <a:pathLst>
                <a:path w="828" h="11631">
                  <a:moveTo>
                    <a:pt x="376" y="1"/>
                  </a:moveTo>
                  <a:cubicBezTo>
                    <a:pt x="201" y="953"/>
                    <a:pt x="100" y="1931"/>
                    <a:pt x="50" y="2908"/>
                  </a:cubicBezTo>
                  <a:cubicBezTo>
                    <a:pt x="0" y="3886"/>
                    <a:pt x="0" y="4863"/>
                    <a:pt x="25" y="5841"/>
                  </a:cubicBezTo>
                  <a:cubicBezTo>
                    <a:pt x="50" y="6818"/>
                    <a:pt x="125" y="7770"/>
                    <a:pt x="226" y="8748"/>
                  </a:cubicBezTo>
                  <a:cubicBezTo>
                    <a:pt x="326" y="9725"/>
                    <a:pt x="476" y="10678"/>
                    <a:pt x="727" y="11630"/>
                  </a:cubicBezTo>
                  <a:cubicBezTo>
                    <a:pt x="802" y="10653"/>
                    <a:pt x="827" y="9700"/>
                    <a:pt x="827" y="8723"/>
                  </a:cubicBezTo>
                  <a:cubicBezTo>
                    <a:pt x="827" y="7745"/>
                    <a:pt x="802" y="6768"/>
                    <a:pt x="777" y="5816"/>
                  </a:cubicBezTo>
                  <a:cubicBezTo>
                    <a:pt x="752" y="4838"/>
                    <a:pt x="702" y="3886"/>
                    <a:pt x="652" y="2908"/>
                  </a:cubicBezTo>
                  <a:cubicBezTo>
                    <a:pt x="576" y="1931"/>
                    <a:pt x="501" y="978"/>
                    <a:pt x="376" y="1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72" name="CustomShape 65"/>
            <p:cNvSpPr/>
            <p:nvPr/>
          </p:nvSpPr>
          <p:spPr>
            <a:xfrm flipH="1">
              <a:off x="5626080" y="3503520"/>
              <a:ext cx="16920" cy="207720"/>
            </a:xfrm>
            <a:custGeom>
              <a:avLst/>
              <a:gdLst/>
              <a:ahLst/>
              <a:rect l="l" t="t" r="r" b="b"/>
              <a:pathLst>
                <a:path w="778" h="9349">
                  <a:moveTo>
                    <a:pt x="326" y="0"/>
                  </a:moveTo>
                  <a:cubicBezTo>
                    <a:pt x="176" y="777"/>
                    <a:pt x="101" y="1554"/>
                    <a:pt x="51" y="2356"/>
                  </a:cubicBezTo>
                  <a:cubicBezTo>
                    <a:pt x="1" y="3133"/>
                    <a:pt x="1" y="3910"/>
                    <a:pt x="1" y="4687"/>
                  </a:cubicBezTo>
                  <a:cubicBezTo>
                    <a:pt x="26" y="5464"/>
                    <a:pt x="51" y="6241"/>
                    <a:pt x="126" y="7018"/>
                  </a:cubicBezTo>
                  <a:cubicBezTo>
                    <a:pt x="201" y="7795"/>
                    <a:pt x="301" y="8572"/>
                    <a:pt x="452" y="9349"/>
                  </a:cubicBezTo>
                  <a:cubicBezTo>
                    <a:pt x="602" y="8572"/>
                    <a:pt x="677" y="7795"/>
                    <a:pt x="727" y="7018"/>
                  </a:cubicBezTo>
                  <a:cubicBezTo>
                    <a:pt x="778" y="6216"/>
                    <a:pt x="778" y="5439"/>
                    <a:pt x="778" y="4662"/>
                  </a:cubicBezTo>
                  <a:cubicBezTo>
                    <a:pt x="752" y="3885"/>
                    <a:pt x="727" y="3108"/>
                    <a:pt x="652" y="2331"/>
                  </a:cubicBezTo>
                  <a:cubicBezTo>
                    <a:pt x="577" y="1554"/>
                    <a:pt x="477" y="777"/>
                    <a:pt x="326" y="0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73" name="CustomShape 66"/>
            <p:cNvSpPr/>
            <p:nvPr/>
          </p:nvSpPr>
          <p:spPr>
            <a:xfrm flipH="1">
              <a:off x="5639040" y="3793320"/>
              <a:ext cx="18000" cy="186840"/>
            </a:xfrm>
            <a:custGeom>
              <a:avLst/>
              <a:gdLst/>
              <a:ahLst/>
              <a:rect l="l" t="t" r="r" b="b"/>
              <a:pathLst>
                <a:path w="828" h="8422">
                  <a:moveTo>
                    <a:pt x="226" y="1"/>
                  </a:moveTo>
                  <a:cubicBezTo>
                    <a:pt x="100" y="703"/>
                    <a:pt x="50" y="1404"/>
                    <a:pt x="25" y="2131"/>
                  </a:cubicBezTo>
                  <a:cubicBezTo>
                    <a:pt x="0" y="2833"/>
                    <a:pt x="25" y="3535"/>
                    <a:pt x="25" y="4236"/>
                  </a:cubicBezTo>
                  <a:cubicBezTo>
                    <a:pt x="75" y="4938"/>
                    <a:pt x="125" y="5640"/>
                    <a:pt x="201" y="6317"/>
                  </a:cubicBezTo>
                  <a:cubicBezTo>
                    <a:pt x="301" y="7018"/>
                    <a:pt x="401" y="7720"/>
                    <a:pt x="602" y="8422"/>
                  </a:cubicBezTo>
                  <a:cubicBezTo>
                    <a:pt x="727" y="7720"/>
                    <a:pt x="777" y="7018"/>
                    <a:pt x="802" y="6292"/>
                  </a:cubicBezTo>
                  <a:cubicBezTo>
                    <a:pt x="827" y="5590"/>
                    <a:pt x="827" y="4888"/>
                    <a:pt x="802" y="4186"/>
                  </a:cubicBezTo>
                  <a:cubicBezTo>
                    <a:pt x="752" y="3485"/>
                    <a:pt x="702" y="2783"/>
                    <a:pt x="627" y="2106"/>
                  </a:cubicBezTo>
                  <a:cubicBezTo>
                    <a:pt x="526" y="1404"/>
                    <a:pt x="426" y="703"/>
                    <a:pt x="226" y="1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74" name="CustomShape 67"/>
            <p:cNvSpPr/>
            <p:nvPr/>
          </p:nvSpPr>
          <p:spPr>
            <a:xfrm flipH="1">
              <a:off x="5601600" y="3737160"/>
              <a:ext cx="17640" cy="122760"/>
            </a:xfrm>
            <a:custGeom>
              <a:avLst/>
              <a:gdLst/>
              <a:ahLst/>
              <a:rect l="l" t="t" r="r" b="b"/>
              <a:pathLst>
                <a:path w="803" h="5540">
                  <a:moveTo>
                    <a:pt x="251" y="1"/>
                  </a:moveTo>
                  <a:cubicBezTo>
                    <a:pt x="126" y="477"/>
                    <a:pt x="50" y="928"/>
                    <a:pt x="25" y="1404"/>
                  </a:cubicBezTo>
                  <a:cubicBezTo>
                    <a:pt x="0" y="1855"/>
                    <a:pt x="0" y="2331"/>
                    <a:pt x="25" y="2782"/>
                  </a:cubicBezTo>
                  <a:cubicBezTo>
                    <a:pt x="50" y="3234"/>
                    <a:pt x="101" y="3710"/>
                    <a:pt x="176" y="4161"/>
                  </a:cubicBezTo>
                  <a:cubicBezTo>
                    <a:pt x="276" y="4612"/>
                    <a:pt x="376" y="5088"/>
                    <a:pt x="552" y="5539"/>
                  </a:cubicBezTo>
                  <a:cubicBezTo>
                    <a:pt x="702" y="5063"/>
                    <a:pt x="752" y="4587"/>
                    <a:pt x="777" y="4136"/>
                  </a:cubicBezTo>
                  <a:cubicBezTo>
                    <a:pt x="802" y="3660"/>
                    <a:pt x="802" y="3209"/>
                    <a:pt x="777" y="2732"/>
                  </a:cubicBezTo>
                  <a:cubicBezTo>
                    <a:pt x="752" y="2281"/>
                    <a:pt x="702" y="1830"/>
                    <a:pt x="627" y="1354"/>
                  </a:cubicBezTo>
                  <a:cubicBezTo>
                    <a:pt x="527" y="903"/>
                    <a:pt x="426" y="452"/>
                    <a:pt x="251" y="1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75" name="CustomShape 68"/>
            <p:cNvSpPr/>
            <p:nvPr/>
          </p:nvSpPr>
          <p:spPr>
            <a:xfrm flipH="1">
              <a:off x="5627880" y="3131640"/>
              <a:ext cx="19800" cy="261720"/>
            </a:xfrm>
            <a:custGeom>
              <a:avLst/>
              <a:gdLst/>
              <a:ahLst/>
              <a:rect l="l" t="t" r="r" b="b"/>
              <a:pathLst>
                <a:path w="903" h="11780">
                  <a:moveTo>
                    <a:pt x="326" y="0"/>
                  </a:moveTo>
                  <a:cubicBezTo>
                    <a:pt x="150" y="978"/>
                    <a:pt x="75" y="1980"/>
                    <a:pt x="50" y="2958"/>
                  </a:cubicBezTo>
                  <a:cubicBezTo>
                    <a:pt x="0" y="3935"/>
                    <a:pt x="0" y="4938"/>
                    <a:pt x="50" y="5915"/>
                  </a:cubicBezTo>
                  <a:cubicBezTo>
                    <a:pt x="100" y="6893"/>
                    <a:pt x="176" y="7870"/>
                    <a:pt x="301" y="8847"/>
                  </a:cubicBezTo>
                  <a:cubicBezTo>
                    <a:pt x="426" y="9825"/>
                    <a:pt x="602" y="10802"/>
                    <a:pt x="852" y="11780"/>
                  </a:cubicBezTo>
                  <a:cubicBezTo>
                    <a:pt x="902" y="10777"/>
                    <a:pt x="902" y="9800"/>
                    <a:pt x="902" y="8822"/>
                  </a:cubicBezTo>
                  <a:cubicBezTo>
                    <a:pt x="877" y="7820"/>
                    <a:pt x="827" y="6842"/>
                    <a:pt x="802" y="5865"/>
                  </a:cubicBezTo>
                  <a:cubicBezTo>
                    <a:pt x="752" y="4913"/>
                    <a:pt x="702" y="3935"/>
                    <a:pt x="627" y="2958"/>
                  </a:cubicBezTo>
                  <a:cubicBezTo>
                    <a:pt x="551" y="1955"/>
                    <a:pt x="476" y="978"/>
                    <a:pt x="326" y="0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76" name="CustomShape 69"/>
            <p:cNvSpPr/>
            <p:nvPr/>
          </p:nvSpPr>
          <p:spPr>
            <a:xfrm flipH="1">
              <a:off x="4354920" y="871200"/>
              <a:ext cx="1578240" cy="3132000"/>
            </a:xfrm>
            <a:custGeom>
              <a:avLst/>
              <a:gdLst/>
              <a:ahLst/>
              <a:rect l="l" t="t" r="r" b="b"/>
              <a:pathLst>
                <a:path w="70954" h="140788">
                  <a:moveTo>
                    <a:pt x="50082" y="1"/>
                  </a:moveTo>
                  <a:cubicBezTo>
                    <a:pt x="48604" y="1"/>
                    <a:pt x="47121" y="134"/>
                    <a:pt x="45665" y="361"/>
                  </a:cubicBezTo>
                  <a:cubicBezTo>
                    <a:pt x="31605" y="2566"/>
                    <a:pt x="20051" y="13293"/>
                    <a:pt x="13986" y="25875"/>
                  </a:cubicBezTo>
                  <a:cubicBezTo>
                    <a:pt x="7896" y="38456"/>
                    <a:pt x="6593" y="52742"/>
                    <a:pt x="6718" y="66677"/>
                  </a:cubicBezTo>
                  <a:cubicBezTo>
                    <a:pt x="6818" y="77729"/>
                    <a:pt x="7445" y="87855"/>
                    <a:pt x="8948" y="98807"/>
                  </a:cubicBezTo>
                  <a:cubicBezTo>
                    <a:pt x="7570" y="94146"/>
                    <a:pt x="6166" y="89509"/>
                    <a:pt x="4788" y="84847"/>
                  </a:cubicBezTo>
                  <a:lnTo>
                    <a:pt x="4788" y="84847"/>
                  </a:lnTo>
                  <a:cubicBezTo>
                    <a:pt x="5064" y="96451"/>
                    <a:pt x="7094" y="108005"/>
                    <a:pt x="10778" y="119033"/>
                  </a:cubicBezTo>
                  <a:cubicBezTo>
                    <a:pt x="6593" y="111238"/>
                    <a:pt x="2983" y="103118"/>
                    <a:pt x="1" y="94772"/>
                  </a:cubicBezTo>
                  <a:lnTo>
                    <a:pt x="1" y="94772"/>
                  </a:lnTo>
                  <a:cubicBezTo>
                    <a:pt x="2507" y="110812"/>
                    <a:pt x="9174" y="125900"/>
                    <a:pt x="15791" y="140787"/>
                  </a:cubicBezTo>
                  <a:cubicBezTo>
                    <a:pt x="22858" y="133269"/>
                    <a:pt x="30853" y="127429"/>
                    <a:pt x="37921" y="119935"/>
                  </a:cubicBezTo>
                  <a:lnTo>
                    <a:pt x="37921" y="119935"/>
                  </a:lnTo>
                  <a:cubicBezTo>
                    <a:pt x="35365" y="121564"/>
                    <a:pt x="32808" y="123193"/>
                    <a:pt x="30252" y="124822"/>
                  </a:cubicBezTo>
                  <a:cubicBezTo>
                    <a:pt x="33535" y="120587"/>
                    <a:pt x="36843" y="116351"/>
                    <a:pt x="40152" y="112116"/>
                  </a:cubicBezTo>
                  <a:lnTo>
                    <a:pt x="40152" y="112116"/>
                  </a:lnTo>
                  <a:cubicBezTo>
                    <a:pt x="37069" y="113619"/>
                    <a:pt x="34212" y="115549"/>
                    <a:pt x="31705" y="117830"/>
                  </a:cubicBezTo>
                  <a:cubicBezTo>
                    <a:pt x="38121" y="109960"/>
                    <a:pt x="44538" y="102065"/>
                    <a:pt x="50979" y="94196"/>
                  </a:cubicBezTo>
                  <a:lnTo>
                    <a:pt x="50979" y="94196"/>
                  </a:lnTo>
                  <a:cubicBezTo>
                    <a:pt x="46944" y="95950"/>
                    <a:pt x="43184" y="98582"/>
                    <a:pt x="40101" y="101690"/>
                  </a:cubicBezTo>
                  <a:cubicBezTo>
                    <a:pt x="50703" y="83293"/>
                    <a:pt x="61355" y="64697"/>
                    <a:pt x="67570" y="44471"/>
                  </a:cubicBezTo>
                  <a:cubicBezTo>
                    <a:pt x="69475" y="38306"/>
                    <a:pt x="70954" y="31940"/>
                    <a:pt x="70879" y="25499"/>
                  </a:cubicBezTo>
                  <a:cubicBezTo>
                    <a:pt x="70803" y="19057"/>
                    <a:pt x="69049" y="12491"/>
                    <a:pt x="65064" y="7378"/>
                  </a:cubicBezTo>
                  <a:cubicBezTo>
                    <a:pt x="62909" y="4646"/>
                    <a:pt x="60102" y="2341"/>
                    <a:pt x="56793" y="1113"/>
                  </a:cubicBezTo>
                  <a:cubicBezTo>
                    <a:pt x="54646" y="321"/>
                    <a:pt x="52370" y="1"/>
                    <a:pt x="500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77" name="CustomShape 70"/>
            <p:cNvSpPr/>
            <p:nvPr/>
          </p:nvSpPr>
          <p:spPr>
            <a:xfrm flipH="1">
              <a:off x="5248800" y="2349360"/>
              <a:ext cx="385920" cy="1839600"/>
            </a:xfrm>
            <a:custGeom>
              <a:avLst/>
              <a:gdLst/>
              <a:ahLst/>
              <a:rect l="l" t="t" r="r" b="b"/>
              <a:pathLst>
                <a:path w="17370" h="82708">
                  <a:moveTo>
                    <a:pt x="17369" y="0"/>
                  </a:moveTo>
                  <a:lnTo>
                    <a:pt x="17369" y="0"/>
                  </a:lnTo>
                  <a:cubicBezTo>
                    <a:pt x="13660" y="13509"/>
                    <a:pt x="10402" y="27143"/>
                    <a:pt x="7469" y="40878"/>
                  </a:cubicBezTo>
                  <a:cubicBezTo>
                    <a:pt x="6016" y="47720"/>
                    <a:pt x="4637" y="54612"/>
                    <a:pt x="3384" y="61504"/>
                  </a:cubicBezTo>
                  <a:cubicBezTo>
                    <a:pt x="2131" y="68422"/>
                    <a:pt x="978" y="75339"/>
                    <a:pt x="1" y="82306"/>
                  </a:cubicBezTo>
                  <a:lnTo>
                    <a:pt x="3384" y="82707"/>
                  </a:lnTo>
                  <a:cubicBezTo>
                    <a:pt x="4061" y="75765"/>
                    <a:pt x="4938" y="68848"/>
                    <a:pt x="5915" y="61905"/>
                  </a:cubicBezTo>
                  <a:cubicBezTo>
                    <a:pt x="6868" y="54988"/>
                    <a:pt x="7971" y="48071"/>
                    <a:pt x="9148" y="41178"/>
                  </a:cubicBezTo>
                  <a:cubicBezTo>
                    <a:pt x="11504" y="27394"/>
                    <a:pt x="14211" y="13659"/>
                    <a:pt x="17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78" name="CustomShape 71"/>
            <p:cNvSpPr/>
            <p:nvPr/>
          </p:nvSpPr>
          <p:spPr>
            <a:xfrm flipH="1">
              <a:off x="5491440" y="4133520"/>
              <a:ext cx="203760" cy="110160"/>
            </a:xfrm>
            <a:custGeom>
              <a:avLst/>
              <a:gdLst/>
              <a:ahLst/>
              <a:rect l="l" t="t" r="r" b="b"/>
              <a:pathLst>
                <a:path w="9174" h="4972">
                  <a:moveTo>
                    <a:pt x="302" y="0"/>
                  </a:moveTo>
                  <a:lnTo>
                    <a:pt x="302" y="50"/>
                  </a:lnTo>
                  <a:cubicBezTo>
                    <a:pt x="1" y="2456"/>
                    <a:pt x="1730" y="4637"/>
                    <a:pt x="4186" y="4938"/>
                  </a:cubicBezTo>
                  <a:cubicBezTo>
                    <a:pt x="4373" y="4961"/>
                    <a:pt x="4559" y="4972"/>
                    <a:pt x="4743" y="4972"/>
                  </a:cubicBezTo>
                  <a:cubicBezTo>
                    <a:pt x="6949" y="4972"/>
                    <a:pt x="8873" y="3351"/>
                    <a:pt x="9174" y="1153"/>
                  </a:cubicBezTo>
                  <a:lnTo>
                    <a:pt x="9174" y="107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79" name="CustomShape 72"/>
            <p:cNvSpPr/>
            <p:nvPr/>
          </p:nvSpPr>
          <p:spPr>
            <a:xfrm flipH="1">
              <a:off x="5431320" y="4003200"/>
              <a:ext cx="303120" cy="176040"/>
            </a:xfrm>
            <a:custGeom>
              <a:avLst/>
              <a:gdLst/>
              <a:ahLst/>
              <a:rect l="l" t="t" r="r" b="b"/>
              <a:pathLst>
                <a:path w="13635" h="7921">
                  <a:moveTo>
                    <a:pt x="802" y="0"/>
                  </a:moveTo>
                  <a:lnTo>
                    <a:pt x="0" y="6341"/>
                  </a:lnTo>
                  <a:lnTo>
                    <a:pt x="12807" y="7920"/>
                  </a:lnTo>
                  <a:lnTo>
                    <a:pt x="13635" y="1554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80" name="CustomShape 73"/>
            <p:cNvSpPr/>
            <p:nvPr/>
          </p:nvSpPr>
          <p:spPr>
            <a:xfrm flipH="1">
              <a:off x="5490720" y="4198320"/>
              <a:ext cx="239400" cy="333720"/>
            </a:xfrm>
            <a:custGeom>
              <a:avLst/>
              <a:gdLst/>
              <a:ahLst/>
              <a:rect l="l" t="t" r="r" b="b"/>
              <a:pathLst>
                <a:path w="10778" h="15014">
                  <a:moveTo>
                    <a:pt x="4555" y="0"/>
                  </a:moveTo>
                  <a:cubicBezTo>
                    <a:pt x="3550" y="0"/>
                    <a:pt x="2603" y="240"/>
                    <a:pt x="1906" y="828"/>
                  </a:cubicBezTo>
                  <a:cubicBezTo>
                    <a:pt x="602" y="1930"/>
                    <a:pt x="1" y="3760"/>
                    <a:pt x="427" y="5389"/>
                  </a:cubicBezTo>
                  <a:cubicBezTo>
                    <a:pt x="753" y="6517"/>
                    <a:pt x="1479" y="7494"/>
                    <a:pt x="2081" y="8522"/>
                  </a:cubicBezTo>
                  <a:cubicBezTo>
                    <a:pt x="3109" y="10351"/>
                    <a:pt x="3259" y="12607"/>
                    <a:pt x="3234" y="14712"/>
                  </a:cubicBezTo>
                  <a:lnTo>
                    <a:pt x="5389" y="15013"/>
                  </a:lnTo>
                  <a:cubicBezTo>
                    <a:pt x="5464" y="13434"/>
                    <a:pt x="6317" y="12006"/>
                    <a:pt x="7244" y="10752"/>
                  </a:cubicBezTo>
                  <a:cubicBezTo>
                    <a:pt x="8196" y="9474"/>
                    <a:pt x="9249" y="8271"/>
                    <a:pt x="9926" y="6843"/>
                  </a:cubicBezTo>
                  <a:cubicBezTo>
                    <a:pt x="10577" y="5414"/>
                    <a:pt x="10778" y="3660"/>
                    <a:pt x="9976" y="2331"/>
                  </a:cubicBezTo>
                  <a:cubicBezTo>
                    <a:pt x="9252" y="1160"/>
                    <a:pt x="6764" y="0"/>
                    <a:pt x="4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81" name="CustomShape 74"/>
            <p:cNvSpPr/>
            <p:nvPr/>
          </p:nvSpPr>
          <p:spPr>
            <a:xfrm flipH="1">
              <a:off x="5605920" y="4345560"/>
              <a:ext cx="37440" cy="183240"/>
            </a:xfrm>
            <a:custGeom>
              <a:avLst/>
              <a:gdLst/>
              <a:ahLst/>
              <a:rect l="l" t="t" r="r" b="b"/>
              <a:pathLst>
                <a:path w="1705" h="8246">
                  <a:moveTo>
                    <a:pt x="1154" y="0"/>
                  </a:moveTo>
                  <a:lnTo>
                    <a:pt x="1" y="8170"/>
                  </a:lnTo>
                  <a:lnTo>
                    <a:pt x="552" y="8246"/>
                  </a:lnTo>
                  <a:lnTo>
                    <a:pt x="1705" y="75"/>
                  </a:lnTo>
                  <a:lnTo>
                    <a:pt x="11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82" name="CustomShape 75"/>
            <p:cNvSpPr/>
            <p:nvPr/>
          </p:nvSpPr>
          <p:spPr>
            <a:xfrm flipH="1">
              <a:off x="5562360" y="4302000"/>
              <a:ext cx="99360" cy="92880"/>
            </a:xfrm>
            <a:custGeom>
              <a:avLst/>
              <a:gdLst/>
              <a:ahLst/>
              <a:rect l="l" t="t" r="r" b="b"/>
              <a:pathLst>
                <a:path w="4487" h="4198">
                  <a:moveTo>
                    <a:pt x="2271" y="1"/>
                  </a:moveTo>
                  <a:cubicBezTo>
                    <a:pt x="1231" y="1"/>
                    <a:pt x="314" y="742"/>
                    <a:pt x="176" y="1799"/>
                  </a:cubicBezTo>
                  <a:cubicBezTo>
                    <a:pt x="1" y="2952"/>
                    <a:pt x="803" y="4004"/>
                    <a:pt x="1955" y="4180"/>
                  </a:cubicBezTo>
                  <a:cubicBezTo>
                    <a:pt x="2049" y="4192"/>
                    <a:pt x="2142" y="4198"/>
                    <a:pt x="2234" y="4198"/>
                  </a:cubicBezTo>
                  <a:cubicBezTo>
                    <a:pt x="3273" y="4198"/>
                    <a:pt x="4173" y="3436"/>
                    <a:pt x="4311" y="2400"/>
                  </a:cubicBezTo>
                  <a:cubicBezTo>
                    <a:pt x="4487" y="1247"/>
                    <a:pt x="3685" y="195"/>
                    <a:pt x="2557" y="19"/>
                  </a:cubicBezTo>
                  <a:cubicBezTo>
                    <a:pt x="2461" y="7"/>
                    <a:pt x="2366" y="1"/>
                    <a:pt x="22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83" name="CustomShape 76"/>
            <p:cNvSpPr/>
            <p:nvPr/>
          </p:nvSpPr>
          <p:spPr>
            <a:xfrm flipH="1">
              <a:off x="5888880" y="3143160"/>
              <a:ext cx="11880" cy="49320"/>
            </a:xfrm>
            <a:custGeom>
              <a:avLst/>
              <a:gdLst/>
              <a:ahLst/>
              <a:rect l="l" t="t" r="r" b="b"/>
              <a:pathLst>
                <a:path w="552" h="2232">
                  <a:moveTo>
                    <a:pt x="552" y="2231"/>
                  </a:moveTo>
                  <a:cubicBezTo>
                    <a:pt x="552" y="2231"/>
                    <a:pt x="552" y="2231"/>
                    <a:pt x="552" y="2231"/>
                  </a:cubicBezTo>
                  <a:cubicBezTo>
                    <a:pt x="552" y="2231"/>
                    <a:pt x="552" y="2231"/>
                    <a:pt x="552" y="2231"/>
                  </a:cubicBezTo>
                  <a:close/>
                  <a:moveTo>
                    <a:pt x="552" y="2181"/>
                  </a:moveTo>
                  <a:cubicBezTo>
                    <a:pt x="552" y="2181"/>
                    <a:pt x="552" y="2181"/>
                    <a:pt x="552" y="2156"/>
                  </a:cubicBezTo>
                  <a:cubicBezTo>
                    <a:pt x="552" y="2181"/>
                    <a:pt x="552" y="2181"/>
                    <a:pt x="552" y="2181"/>
                  </a:cubicBezTo>
                  <a:close/>
                  <a:moveTo>
                    <a:pt x="527" y="2106"/>
                  </a:moveTo>
                  <a:cubicBezTo>
                    <a:pt x="527" y="2106"/>
                    <a:pt x="527" y="2081"/>
                    <a:pt x="527" y="2081"/>
                  </a:cubicBezTo>
                  <a:cubicBezTo>
                    <a:pt x="527" y="2081"/>
                    <a:pt x="527" y="2106"/>
                    <a:pt x="527" y="2106"/>
                  </a:cubicBezTo>
                  <a:close/>
                  <a:moveTo>
                    <a:pt x="527" y="2056"/>
                  </a:moveTo>
                  <a:cubicBezTo>
                    <a:pt x="502" y="2006"/>
                    <a:pt x="502" y="1981"/>
                    <a:pt x="477" y="1930"/>
                  </a:cubicBezTo>
                  <a:cubicBezTo>
                    <a:pt x="502" y="1981"/>
                    <a:pt x="502" y="2006"/>
                    <a:pt x="527" y="2056"/>
                  </a:cubicBezTo>
                  <a:close/>
                  <a:moveTo>
                    <a:pt x="477" y="1930"/>
                  </a:moveTo>
                  <a:cubicBezTo>
                    <a:pt x="326" y="1279"/>
                    <a:pt x="176" y="627"/>
                    <a:pt x="1" y="1"/>
                  </a:cubicBezTo>
                  <a:lnTo>
                    <a:pt x="1" y="1"/>
                  </a:lnTo>
                  <a:cubicBezTo>
                    <a:pt x="176" y="627"/>
                    <a:pt x="326" y="1279"/>
                    <a:pt x="477" y="1930"/>
                  </a:cubicBezTo>
                  <a:close/>
                </a:path>
              </a:pathLst>
            </a:custGeom>
            <a:solidFill>
              <a:srgbClr val="fcd7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84" name="CustomShape 77"/>
            <p:cNvSpPr/>
            <p:nvPr/>
          </p:nvSpPr>
          <p:spPr>
            <a:xfrm flipH="1">
              <a:off x="5901840" y="2985120"/>
              <a:ext cx="30240" cy="158040"/>
            </a:xfrm>
            <a:custGeom>
              <a:avLst/>
              <a:gdLst/>
              <a:ahLst/>
              <a:rect l="l" t="t" r="r" b="b"/>
              <a:pathLst>
                <a:path w="1379" h="7119">
                  <a:moveTo>
                    <a:pt x="1379" y="7119"/>
                  </a:moveTo>
                  <a:cubicBezTo>
                    <a:pt x="1003" y="5490"/>
                    <a:pt x="677" y="3835"/>
                    <a:pt x="376" y="2206"/>
                  </a:cubicBezTo>
                  <a:lnTo>
                    <a:pt x="376" y="2206"/>
                  </a:lnTo>
                  <a:cubicBezTo>
                    <a:pt x="677" y="3835"/>
                    <a:pt x="1003" y="5490"/>
                    <a:pt x="1379" y="7119"/>
                  </a:cubicBezTo>
                  <a:lnTo>
                    <a:pt x="1379" y="7119"/>
                  </a:lnTo>
                  <a:close/>
                  <a:moveTo>
                    <a:pt x="176" y="1179"/>
                  </a:moveTo>
                  <a:lnTo>
                    <a:pt x="176" y="1179"/>
                  </a:lnTo>
                  <a:cubicBezTo>
                    <a:pt x="125" y="803"/>
                    <a:pt x="50" y="402"/>
                    <a:pt x="0" y="1"/>
                  </a:cubicBezTo>
                  <a:cubicBezTo>
                    <a:pt x="50" y="402"/>
                    <a:pt x="125" y="803"/>
                    <a:pt x="176" y="1179"/>
                  </a:cubicBezTo>
                  <a:close/>
                </a:path>
              </a:pathLst>
            </a:custGeom>
            <a:solidFill>
              <a:srgbClr val="fef4e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85" name="CustomShape 78"/>
            <p:cNvSpPr/>
            <p:nvPr/>
          </p:nvSpPr>
          <p:spPr>
            <a:xfrm flipH="1">
              <a:off x="5923440" y="3011040"/>
              <a:ext cx="3960" cy="22680"/>
            </a:xfrm>
            <a:custGeom>
              <a:avLst/>
              <a:gdLst/>
              <a:ahLst/>
              <a:rect l="l" t="t" r="r" b="b"/>
              <a:pathLst>
                <a:path w="202" h="1029">
                  <a:moveTo>
                    <a:pt x="201" y="1028"/>
                  </a:moveTo>
                  <a:cubicBezTo>
                    <a:pt x="126" y="677"/>
                    <a:pt x="76" y="352"/>
                    <a:pt x="1" y="1"/>
                  </a:cubicBezTo>
                  <a:lnTo>
                    <a:pt x="1" y="1"/>
                  </a:lnTo>
                  <a:cubicBezTo>
                    <a:pt x="76" y="352"/>
                    <a:pt x="126" y="677"/>
                    <a:pt x="201" y="1028"/>
                  </a:cubicBezTo>
                  <a:lnTo>
                    <a:pt x="201" y="1028"/>
                  </a:lnTo>
                  <a:close/>
                </a:path>
              </a:pathLst>
            </a:custGeom>
            <a:solidFill>
              <a:srgbClr val="f8bcc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86" name="CustomShape 79"/>
            <p:cNvSpPr/>
            <p:nvPr/>
          </p:nvSpPr>
          <p:spPr>
            <a:xfrm flipH="1">
              <a:off x="5768640" y="2317680"/>
              <a:ext cx="15120" cy="431280"/>
            </a:xfrm>
            <a:custGeom>
              <a:avLst/>
              <a:gdLst/>
              <a:ahLst/>
              <a:rect l="l" t="t" r="r" b="b"/>
              <a:pathLst>
                <a:path w="703" h="19400">
                  <a:moveTo>
                    <a:pt x="703" y="19399"/>
                  </a:moveTo>
                  <a:cubicBezTo>
                    <a:pt x="251" y="13585"/>
                    <a:pt x="51" y="7745"/>
                    <a:pt x="1" y="1655"/>
                  </a:cubicBezTo>
                  <a:cubicBezTo>
                    <a:pt x="1" y="1103"/>
                    <a:pt x="1" y="552"/>
                    <a:pt x="1" y="1"/>
                  </a:cubicBezTo>
                  <a:cubicBezTo>
                    <a:pt x="1" y="552"/>
                    <a:pt x="1" y="1103"/>
                    <a:pt x="1" y="1655"/>
                  </a:cubicBezTo>
                  <a:cubicBezTo>
                    <a:pt x="51" y="7745"/>
                    <a:pt x="251" y="13585"/>
                    <a:pt x="703" y="19399"/>
                  </a:cubicBezTo>
                  <a:lnTo>
                    <a:pt x="703" y="19399"/>
                  </a:lnTo>
                  <a:close/>
                </a:path>
              </a:pathLst>
            </a:custGeom>
            <a:solidFill>
              <a:srgbClr val="fef4e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87" name="CustomShape 80"/>
            <p:cNvSpPr/>
            <p:nvPr/>
          </p:nvSpPr>
          <p:spPr>
            <a:xfrm flipH="1">
              <a:off x="5733720" y="2871720"/>
              <a:ext cx="58680" cy="196920"/>
            </a:xfrm>
            <a:custGeom>
              <a:avLst/>
              <a:gdLst/>
              <a:ahLst/>
              <a:rect l="l" t="t" r="r" b="b"/>
              <a:pathLst>
                <a:path w="2658" h="8873">
                  <a:moveTo>
                    <a:pt x="2657" y="8872"/>
                  </a:moveTo>
                  <a:cubicBezTo>
                    <a:pt x="1780" y="5915"/>
                    <a:pt x="903" y="2957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903" y="2957"/>
                    <a:pt x="1780" y="5915"/>
                    <a:pt x="2657" y="8872"/>
                  </a:cubicBezTo>
                  <a:close/>
                </a:path>
              </a:pathLst>
            </a:custGeom>
            <a:solidFill>
              <a:srgbClr val="fcd7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88" name="CustomShape 81"/>
            <p:cNvSpPr/>
            <p:nvPr/>
          </p:nvSpPr>
          <p:spPr>
            <a:xfrm flipH="1">
              <a:off x="5793840" y="2758680"/>
              <a:ext cx="33120" cy="113040"/>
            </a:xfrm>
            <a:custGeom>
              <a:avLst/>
              <a:gdLst/>
              <a:ahLst/>
              <a:rect l="l" t="t" r="r" b="b"/>
              <a:pathLst>
                <a:path w="1505" h="5089">
                  <a:moveTo>
                    <a:pt x="1" y="0"/>
                  </a:moveTo>
                  <a:cubicBezTo>
                    <a:pt x="502" y="1705"/>
                    <a:pt x="1003" y="3384"/>
                    <a:pt x="1505" y="5088"/>
                  </a:cubicBezTo>
                  <a:cubicBezTo>
                    <a:pt x="1003" y="3384"/>
                    <a:pt x="502" y="1680"/>
                    <a:pt x="1" y="0"/>
                  </a:cubicBezTo>
                  <a:close/>
                </a:path>
              </a:pathLst>
            </a:custGeom>
            <a:solidFill>
              <a:srgbClr val="fef4e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89" name="CustomShape 82"/>
            <p:cNvSpPr/>
            <p:nvPr/>
          </p:nvSpPr>
          <p:spPr>
            <a:xfrm flipH="1">
              <a:off x="5617440" y="1437120"/>
              <a:ext cx="3960" cy="9000"/>
            </a:xfrm>
            <a:custGeom>
              <a:avLst/>
              <a:gdLst/>
              <a:ahLst/>
              <a:rect l="l" t="t" r="r" b="b"/>
              <a:pathLst>
                <a:path w="201" h="427">
                  <a:moveTo>
                    <a:pt x="0" y="427"/>
                  </a:moveTo>
                  <a:cubicBezTo>
                    <a:pt x="0" y="427"/>
                    <a:pt x="0" y="402"/>
                    <a:pt x="0" y="402"/>
                  </a:cubicBezTo>
                  <a:cubicBezTo>
                    <a:pt x="0" y="402"/>
                    <a:pt x="0" y="427"/>
                    <a:pt x="0" y="427"/>
                  </a:cubicBezTo>
                  <a:close/>
                  <a:moveTo>
                    <a:pt x="0" y="376"/>
                  </a:moveTo>
                  <a:cubicBezTo>
                    <a:pt x="25" y="376"/>
                    <a:pt x="25" y="376"/>
                    <a:pt x="25" y="351"/>
                  </a:cubicBezTo>
                  <a:cubicBezTo>
                    <a:pt x="25" y="376"/>
                    <a:pt x="25" y="376"/>
                    <a:pt x="0" y="376"/>
                  </a:cubicBezTo>
                  <a:close/>
                  <a:moveTo>
                    <a:pt x="25" y="351"/>
                  </a:moveTo>
                  <a:cubicBezTo>
                    <a:pt x="25" y="351"/>
                    <a:pt x="25" y="326"/>
                    <a:pt x="50" y="326"/>
                  </a:cubicBezTo>
                  <a:cubicBezTo>
                    <a:pt x="25" y="326"/>
                    <a:pt x="25" y="351"/>
                    <a:pt x="25" y="351"/>
                  </a:cubicBezTo>
                  <a:close/>
                  <a:moveTo>
                    <a:pt x="50" y="301"/>
                  </a:moveTo>
                  <a:cubicBezTo>
                    <a:pt x="50" y="301"/>
                    <a:pt x="50" y="301"/>
                    <a:pt x="50" y="276"/>
                  </a:cubicBezTo>
                  <a:cubicBezTo>
                    <a:pt x="50" y="301"/>
                    <a:pt x="50" y="301"/>
                    <a:pt x="50" y="301"/>
                  </a:cubicBezTo>
                  <a:close/>
                  <a:moveTo>
                    <a:pt x="50" y="276"/>
                  </a:moveTo>
                  <a:cubicBezTo>
                    <a:pt x="75" y="276"/>
                    <a:pt x="75" y="251"/>
                    <a:pt x="75" y="251"/>
                  </a:cubicBezTo>
                  <a:cubicBezTo>
                    <a:pt x="75" y="251"/>
                    <a:pt x="75" y="276"/>
                    <a:pt x="50" y="276"/>
                  </a:cubicBezTo>
                  <a:close/>
                  <a:moveTo>
                    <a:pt x="75" y="226"/>
                  </a:moveTo>
                  <a:cubicBezTo>
                    <a:pt x="75" y="226"/>
                    <a:pt x="100" y="226"/>
                    <a:pt x="100" y="226"/>
                  </a:cubicBezTo>
                  <a:cubicBezTo>
                    <a:pt x="100" y="226"/>
                    <a:pt x="75" y="226"/>
                    <a:pt x="75" y="226"/>
                  </a:cubicBezTo>
                  <a:close/>
                  <a:moveTo>
                    <a:pt x="100" y="201"/>
                  </a:moveTo>
                  <a:cubicBezTo>
                    <a:pt x="100" y="201"/>
                    <a:pt x="100" y="176"/>
                    <a:pt x="125" y="176"/>
                  </a:cubicBezTo>
                  <a:cubicBezTo>
                    <a:pt x="100" y="176"/>
                    <a:pt x="100" y="201"/>
                    <a:pt x="100" y="201"/>
                  </a:cubicBezTo>
                  <a:close/>
                  <a:moveTo>
                    <a:pt x="125" y="151"/>
                  </a:moveTo>
                  <a:cubicBezTo>
                    <a:pt x="125" y="151"/>
                    <a:pt x="125" y="151"/>
                    <a:pt x="125" y="151"/>
                  </a:cubicBezTo>
                  <a:cubicBezTo>
                    <a:pt x="125" y="151"/>
                    <a:pt x="125" y="151"/>
                    <a:pt x="125" y="151"/>
                  </a:cubicBezTo>
                  <a:close/>
                  <a:moveTo>
                    <a:pt x="125" y="126"/>
                  </a:moveTo>
                  <a:cubicBezTo>
                    <a:pt x="150" y="126"/>
                    <a:pt x="150" y="101"/>
                    <a:pt x="150" y="101"/>
                  </a:cubicBezTo>
                  <a:cubicBezTo>
                    <a:pt x="150" y="101"/>
                    <a:pt x="150" y="126"/>
                    <a:pt x="125" y="126"/>
                  </a:cubicBezTo>
                  <a:close/>
                  <a:moveTo>
                    <a:pt x="150" y="76"/>
                  </a:moveTo>
                  <a:cubicBezTo>
                    <a:pt x="150" y="76"/>
                    <a:pt x="150" y="76"/>
                    <a:pt x="175" y="76"/>
                  </a:cubicBezTo>
                  <a:cubicBezTo>
                    <a:pt x="150" y="76"/>
                    <a:pt x="150" y="76"/>
                    <a:pt x="150" y="76"/>
                  </a:cubicBezTo>
                  <a:close/>
                  <a:moveTo>
                    <a:pt x="175" y="51"/>
                  </a:moveTo>
                  <a:cubicBezTo>
                    <a:pt x="175" y="51"/>
                    <a:pt x="175" y="51"/>
                    <a:pt x="175" y="51"/>
                  </a:cubicBezTo>
                  <a:cubicBezTo>
                    <a:pt x="175" y="51"/>
                    <a:pt x="175" y="51"/>
                    <a:pt x="175" y="51"/>
                  </a:cubicBezTo>
                  <a:close/>
                  <a:moveTo>
                    <a:pt x="201" y="0"/>
                  </a:moveTo>
                  <a:cubicBezTo>
                    <a:pt x="201" y="0"/>
                    <a:pt x="201" y="0"/>
                    <a:pt x="201" y="0"/>
                  </a:cubicBezTo>
                  <a:cubicBezTo>
                    <a:pt x="201" y="0"/>
                    <a:pt x="201" y="0"/>
                    <a:pt x="201" y="0"/>
                  </a:cubicBezTo>
                  <a:close/>
                </a:path>
              </a:pathLst>
            </a:custGeom>
            <a:solidFill>
              <a:srgbClr val="fef5f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90" name="CustomShape 83"/>
            <p:cNvSpPr/>
            <p:nvPr/>
          </p:nvSpPr>
          <p:spPr>
            <a:xfrm flipH="1">
              <a:off x="5197680" y="978840"/>
              <a:ext cx="735840" cy="2860200"/>
            </a:xfrm>
            <a:custGeom>
              <a:avLst/>
              <a:gdLst/>
              <a:ahLst/>
              <a:rect l="l" t="t" r="r" b="b"/>
              <a:pathLst>
                <a:path w="33084" h="128574">
                  <a:moveTo>
                    <a:pt x="9750" y="103159"/>
                  </a:moveTo>
                  <a:lnTo>
                    <a:pt x="9750" y="103159"/>
                  </a:lnTo>
                  <a:cubicBezTo>
                    <a:pt x="9976" y="104362"/>
                    <a:pt x="10227" y="105565"/>
                    <a:pt x="10452" y="106768"/>
                  </a:cubicBezTo>
                  <a:cubicBezTo>
                    <a:pt x="10126" y="105590"/>
                    <a:pt x="9876" y="104387"/>
                    <a:pt x="9750" y="103159"/>
                  </a:cubicBezTo>
                  <a:close/>
                  <a:moveTo>
                    <a:pt x="33084" y="1"/>
                  </a:moveTo>
                  <a:cubicBezTo>
                    <a:pt x="24938" y="4663"/>
                    <a:pt x="18347" y="12181"/>
                    <a:pt x="14187" y="20602"/>
                  </a:cubicBezTo>
                  <a:cubicBezTo>
                    <a:pt x="14187" y="20628"/>
                    <a:pt x="14161" y="20628"/>
                    <a:pt x="14161" y="20653"/>
                  </a:cubicBezTo>
                  <a:lnTo>
                    <a:pt x="14161" y="20678"/>
                  </a:lnTo>
                  <a:lnTo>
                    <a:pt x="14136" y="20678"/>
                  </a:lnTo>
                  <a:lnTo>
                    <a:pt x="14136" y="20703"/>
                  </a:lnTo>
                  <a:cubicBezTo>
                    <a:pt x="14136" y="20703"/>
                    <a:pt x="14136" y="20728"/>
                    <a:pt x="14111" y="20728"/>
                  </a:cubicBezTo>
                  <a:cubicBezTo>
                    <a:pt x="14111" y="20728"/>
                    <a:pt x="14111" y="20728"/>
                    <a:pt x="14111" y="20753"/>
                  </a:cubicBezTo>
                  <a:cubicBezTo>
                    <a:pt x="14111" y="20778"/>
                    <a:pt x="14111" y="20778"/>
                    <a:pt x="14111" y="20778"/>
                  </a:cubicBezTo>
                  <a:cubicBezTo>
                    <a:pt x="14086" y="20778"/>
                    <a:pt x="14086" y="20803"/>
                    <a:pt x="14086" y="20803"/>
                  </a:cubicBezTo>
                  <a:cubicBezTo>
                    <a:pt x="14086" y="20803"/>
                    <a:pt x="14086" y="20803"/>
                    <a:pt x="14086" y="20828"/>
                  </a:cubicBezTo>
                  <a:lnTo>
                    <a:pt x="14061" y="20828"/>
                  </a:lnTo>
                  <a:cubicBezTo>
                    <a:pt x="14061" y="20828"/>
                    <a:pt x="14061" y="20853"/>
                    <a:pt x="14061" y="20853"/>
                  </a:cubicBezTo>
                  <a:cubicBezTo>
                    <a:pt x="14061" y="20853"/>
                    <a:pt x="14061" y="20878"/>
                    <a:pt x="14036" y="20878"/>
                  </a:cubicBezTo>
                  <a:cubicBezTo>
                    <a:pt x="14036" y="20903"/>
                    <a:pt x="14036" y="20903"/>
                    <a:pt x="14036" y="20903"/>
                  </a:cubicBezTo>
                  <a:cubicBezTo>
                    <a:pt x="14036" y="20903"/>
                    <a:pt x="14036" y="20928"/>
                    <a:pt x="14036" y="20928"/>
                  </a:cubicBezTo>
                  <a:cubicBezTo>
                    <a:pt x="14011" y="20928"/>
                    <a:pt x="14011" y="20953"/>
                    <a:pt x="14011" y="20953"/>
                  </a:cubicBezTo>
                  <a:cubicBezTo>
                    <a:pt x="14011" y="20978"/>
                    <a:pt x="14011" y="20978"/>
                    <a:pt x="13986" y="20978"/>
                  </a:cubicBezTo>
                  <a:cubicBezTo>
                    <a:pt x="13986" y="20978"/>
                    <a:pt x="13986" y="21004"/>
                    <a:pt x="13986" y="21004"/>
                  </a:cubicBezTo>
                  <a:cubicBezTo>
                    <a:pt x="13986" y="21004"/>
                    <a:pt x="13986" y="21029"/>
                    <a:pt x="13986" y="21029"/>
                  </a:cubicBezTo>
                  <a:cubicBezTo>
                    <a:pt x="8146" y="33134"/>
                    <a:pt x="6718" y="46793"/>
                    <a:pt x="6718" y="60177"/>
                  </a:cubicBezTo>
                  <a:cubicBezTo>
                    <a:pt x="6718" y="60728"/>
                    <a:pt x="6718" y="61279"/>
                    <a:pt x="6718" y="61831"/>
                  </a:cubicBezTo>
                  <a:cubicBezTo>
                    <a:pt x="6768" y="67921"/>
                    <a:pt x="6968" y="73761"/>
                    <a:pt x="7420" y="79575"/>
                  </a:cubicBezTo>
                  <a:cubicBezTo>
                    <a:pt x="7770" y="84312"/>
                    <a:pt x="8272" y="89049"/>
                    <a:pt x="8948" y="93961"/>
                  </a:cubicBezTo>
                  <a:cubicBezTo>
                    <a:pt x="8071" y="91004"/>
                    <a:pt x="7194" y="88046"/>
                    <a:pt x="6292" y="85089"/>
                  </a:cubicBezTo>
                  <a:cubicBezTo>
                    <a:pt x="5790" y="83385"/>
                    <a:pt x="5289" y="81706"/>
                    <a:pt x="4788" y="80001"/>
                  </a:cubicBezTo>
                  <a:lnTo>
                    <a:pt x="4788" y="80001"/>
                  </a:lnTo>
                  <a:cubicBezTo>
                    <a:pt x="4838" y="82833"/>
                    <a:pt x="5014" y="85666"/>
                    <a:pt x="5289" y="88473"/>
                  </a:cubicBezTo>
                  <a:cubicBezTo>
                    <a:pt x="6166" y="97219"/>
                    <a:pt x="7996" y="105866"/>
                    <a:pt x="10778" y="114187"/>
                  </a:cubicBezTo>
                  <a:cubicBezTo>
                    <a:pt x="6593" y="106392"/>
                    <a:pt x="2983" y="98272"/>
                    <a:pt x="1" y="89926"/>
                  </a:cubicBezTo>
                  <a:lnTo>
                    <a:pt x="1" y="90001"/>
                  </a:lnTo>
                  <a:cubicBezTo>
                    <a:pt x="26" y="90001"/>
                    <a:pt x="26" y="90001"/>
                    <a:pt x="26" y="90026"/>
                  </a:cubicBezTo>
                  <a:cubicBezTo>
                    <a:pt x="26" y="90026"/>
                    <a:pt x="26" y="90051"/>
                    <a:pt x="26" y="90051"/>
                  </a:cubicBezTo>
                  <a:cubicBezTo>
                    <a:pt x="26" y="90077"/>
                    <a:pt x="26" y="90102"/>
                    <a:pt x="26" y="90102"/>
                  </a:cubicBezTo>
                  <a:cubicBezTo>
                    <a:pt x="26" y="90127"/>
                    <a:pt x="26" y="90127"/>
                    <a:pt x="26" y="90127"/>
                  </a:cubicBezTo>
                  <a:cubicBezTo>
                    <a:pt x="26" y="90127"/>
                    <a:pt x="26" y="90152"/>
                    <a:pt x="51" y="90177"/>
                  </a:cubicBezTo>
                  <a:cubicBezTo>
                    <a:pt x="101" y="90578"/>
                    <a:pt x="176" y="90979"/>
                    <a:pt x="227" y="91355"/>
                  </a:cubicBezTo>
                  <a:cubicBezTo>
                    <a:pt x="302" y="91706"/>
                    <a:pt x="352" y="92031"/>
                    <a:pt x="427" y="92382"/>
                  </a:cubicBezTo>
                  <a:cubicBezTo>
                    <a:pt x="728" y="94011"/>
                    <a:pt x="1054" y="95666"/>
                    <a:pt x="1430" y="97295"/>
                  </a:cubicBezTo>
                  <a:cubicBezTo>
                    <a:pt x="1605" y="97921"/>
                    <a:pt x="1755" y="98573"/>
                    <a:pt x="1906" y="99224"/>
                  </a:cubicBezTo>
                  <a:cubicBezTo>
                    <a:pt x="1931" y="99275"/>
                    <a:pt x="1931" y="99300"/>
                    <a:pt x="1956" y="99350"/>
                  </a:cubicBezTo>
                  <a:cubicBezTo>
                    <a:pt x="1956" y="99350"/>
                    <a:pt x="1956" y="99375"/>
                    <a:pt x="1956" y="99375"/>
                  </a:cubicBezTo>
                  <a:cubicBezTo>
                    <a:pt x="1956" y="99375"/>
                    <a:pt x="1956" y="99400"/>
                    <a:pt x="1956" y="99400"/>
                  </a:cubicBezTo>
                  <a:cubicBezTo>
                    <a:pt x="1956" y="99425"/>
                    <a:pt x="1981" y="99450"/>
                    <a:pt x="1981" y="99450"/>
                  </a:cubicBezTo>
                  <a:cubicBezTo>
                    <a:pt x="1981" y="99475"/>
                    <a:pt x="1981" y="99475"/>
                    <a:pt x="1981" y="99475"/>
                  </a:cubicBezTo>
                  <a:cubicBezTo>
                    <a:pt x="1981" y="99500"/>
                    <a:pt x="1981" y="99500"/>
                    <a:pt x="1981" y="99525"/>
                  </a:cubicBezTo>
                  <a:cubicBezTo>
                    <a:pt x="4111" y="107846"/>
                    <a:pt x="7194" y="115941"/>
                    <a:pt x="10552" y="123936"/>
                  </a:cubicBezTo>
                  <a:cubicBezTo>
                    <a:pt x="11755" y="125616"/>
                    <a:pt x="13159" y="127195"/>
                    <a:pt x="14738" y="128573"/>
                  </a:cubicBezTo>
                  <a:cubicBezTo>
                    <a:pt x="13309" y="121305"/>
                    <a:pt x="11881" y="114037"/>
                    <a:pt x="10452" y="106768"/>
                  </a:cubicBezTo>
                  <a:lnTo>
                    <a:pt x="10452" y="106768"/>
                  </a:lnTo>
                  <a:cubicBezTo>
                    <a:pt x="10903" y="108423"/>
                    <a:pt x="11505" y="110027"/>
                    <a:pt x="12282" y="111555"/>
                  </a:cubicBezTo>
                  <a:cubicBezTo>
                    <a:pt x="11029" y="98874"/>
                    <a:pt x="10803" y="86092"/>
                    <a:pt x="11605" y="73360"/>
                  </a:cubicBezTo>
                  <a:lnTo>
                    <a:pt x="11605" y="73360"/>
                  </a:lnTo>
                  <a:cubicBezTo>
                    <a:pt x="12733" y="76066"/>
                    <a:pt x="13861" y="78773"/>
                    <a:pt x="15014" y="81505"/>
                  </a:cubicBezTo>
                  <a:cubicBezTo>
                    <a:pt x="13660" y="64888"/>
                    <a:pt x="12357" y="48071"/>
                    <a:pt x="15540" y="31705"/>
                  </a:cubicBezTo>
                  <a:cubicBezTo>
                    <a:pt x="16342" y="35765"/>
                    <a:pt x="17144" y="39826"/>
                    <a:pt x="17946" y="43886"/>
                  </a:cubicBezTo>
                  <a:cubicBezTo>
                    <a:pt x="17645" y="30352"/>
                    <a:pt x="21555" y="16768"/>
                    <a:pt x="29024" y="5364"/>
                  </a:cubicBezTo>
                  <a:cubicBezTo>
                    <a:pt x="30252" y="3485"/>
                    <a:pt x="31605" y="1680"/>
                    <a:pt x="330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91" name="CustomShape 84"/>
            <p:cNvSpPr/>
            <p:nvPr/>
          </p:nvSpPr>
          <p:spPr>
            <a:xfrm flipH="1">
              <a:off x="5700960" y="3273840"/>
              <a:ext cx="15120" cy="79920"/>
            </a:xfrm>
            <a:custGeom>
              <a:avLst/>
              <a:gdLst/>
              <a:ahLst/>
              <a:rect l="l" t="t" r="r" b="b"/>
              <a:pathLst>
                <a:path w="703" h="3610">
                  <a:moveTo>
                    <a:pt x="0" y="0"/>
                  </a:moveTo>
                  <a:cubicBezTo>
                    <a:pt x="126" y="1228"/>
                    <a:pt x="376" y="2431"/>
                    <a:pt x="702" y="3609"/>
                  </a:cubicBezTo>
                  <a:cubicBezTo>
                    <a:pt x="477" y="2406"/>
                    <a:pt x="226" y="1203"/>
                    <a:pt x="0" y="0"/>
                  </a:cubicBezTo>
                  <a:close/>
                </a:path>
              </a:pathLst>
            </a:custGeom>
            <a:solidFill>
              <a:srgbClr val="f1491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92" name="CustomShape 85"/>
            <p:cNvSpPr/>
            <p:nvPr/>
          </p:nvSpPr>
          <p:spPr>
            <a:xfrm flipH="1">
              <a:off x="5090400" y="3540240"/>
              <a:ext cx="73800" cy="74520"/>
            </a:xfrm>
            <a:custGeom>
              <a:avLst/>
              <a:gdLst/>
              <a:ahLst/>
              <a:rect l="l" t="t" r="r" b="b"/>
              <a:pathLst>
                <a:path w="3334" h="3359">
                  <a:moveTo>
                    <a:pt x="1" y="3359"/>
                  </a:moveTo>
                  <a:lnTo>
                    <a:pt x="1" y="3359"/>
                  </a:lnTo>
                  <a:cubicBezTo>
                    <a:pt x="201" y="3158"/>
                    <a:pt x="427" y="2958"/>
                    <a:pt x="627" y="2757"/>
                  </a:cubicBezTo>
                  <a:lnTo>
                    <a:pt x="627" y="2757"/>
                  </a:lnTo>
                  <a:cubicBezTo>
                    <a:pt x="427" y="2958"/>
                    <a:pt x="201" y="3158"/>
                    <a:pt x="1" y="3359"/>
                  </a:cubicBezTo>
                  <a:close/>
                  <a:moveTo>
                    <a:pt x="1605" y="1780"/>
                  </a:moveTo>
                  <a:cubicBezTo>
                    <a:pt x="2181" y="1178"/>
                    <a:pt x="2757" y="602"/>
                    <a:pt x="3334" y="0"/>
                  </a:cubicBezTo>
                  <a:cubicBezTo>
                    <a:pt x="2757" y="602"/>
                    <a:pt x="2181" y="1178"/>
                    <a:pt x="1605" y="1780"/>
                  </a:cubicBezTo>
                  <a:lnTo>
                    <a:pt x="1605" y="1780"/>
                  </a:lnTo>
                  <a:close/>
                </a:path>
              </a:pathLst>
            </a:custGeom>
            <a:solidFill>
              <a:srgbClr val="f1491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93" name="CustomShape 86"/>
            <p:cNvSpPr/>
            <p:nvPr/>
          </p:nvSpPr>
          <p:spPr>
            <a:xfrm flipH="1">
              <a:off x="5164560" y="3615120"/>
              <a:ext cx="236520" cy="214200"/>
            </a:xfrm>
            <a:custGeom>
              <a:avLst/>
              <a:gdLst/>
              <a:ahLst/>
              <a:rect l="l" t="t" r="r" b="b"/>
              <a:pathLst>
                <a:path w="10653" h="9650">
                  <a:moveTo>
                    <a:pt x="10653" y="1"/>
                  </a:moveTo>
                  <a:lnTo>
                    <a:pt x="10653" y="1"/>
                  </a:lnTo>
                  <a:cubicBezTo>
                    <a:pt x="9525" y="1078"/>
                    <a:pt x="8397" y="2156"/>
                    <a:pt x="7244" y="3184"/>
                  </a:cubicBezTo>
                  <a:cubicBezTo>
                    <a:pt x="8397" y="2156"/>
                    <a:pt x="9525" y="1104"/>
                    <a:pt x="10653" y="1"/>
                  </a:cubicBezTo>
                  <a:close/>
                  <a:moveTo>
                    <a:pt x="5941" y="4362"/>
                  </a:moveTo>
                  <a:cubicBezTo>
                    <a:pt x="3986" y="6141"/>
                    <a:pt x="1981" y="7870"/>
                    <a:pt x="1" y="9650"/>
                  </a:cubicBezTo>
                  <a:cubicBezTo>
                    <a:pt x="1981" y="7870"/>
                    <a:pt x="3986" y="6141"/>
                    <a:pt x="5966" y="4362"/>
                  </a:cubicBezTo>
                  <a:close/>
                </a:path>
              </a:pathLst>
            </a:custGeom>
            <a:solidFill>
              <a:srgbClr val="da442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94" name="CustomShape 87"/>
            <p:cNvSpPr/>
            <p:nvPr/>
          </p:nvSpPr>
          <p:spPr>
            <a:xfrm flipH="1">
              <a:off x="5128920" y="3579840"/>
              <a:ext cx="21240" cy="21600"/>
            </a:xfrm>
            <a:custGeom>
              <a:avLst/>
              <a:gdLst/>
              <a:ahLst/>
              <a:rect l="l" t="t" r="r" b="b"/>
              <a:pathLst>
                <a:path w="978" h="979">
                  <a:moveTo>
                    <a:pt x="0" y="978"/>
                  </a:moveTo>
                  <a:lnTo>
                    <a:pt x="0" y="978"/>
                  </a:lnTo>
                  <a:cubicBezTo>
                    <a:pt x="326" y="652"/>
                    <a:pt x="652" y="327"/>
                    <a:pt x="978" y="1"/>
                  </a:cubicBezTo>
                  <a:lnTo>
                    <a:pt x="978" y="1"/>
                  </a:lnTo>
                  <a:cubicBezTo>
                    <a:pt x="652" y="327"/>
                    <a:pt x="326" y="652"/>
                    <a:pt x="0" y="978"/>
                  </a:cubicBezTo>
                  <a:close/>
                </a:path>
              </a:pathLst>
            </a:custGeom>
            <a:solidFill>
              <a:srgbClr val="42271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95" name="CustomShape 88"/>
            <p:cNvSpPr/>
            <p:nvPr/>
          </p:nvSpPr>
          <p:spPr>
            <a:xfrm flipH="1">
              <a:off x="5240520" y="3686040"/>
              <a:ext cx="28440" cy="25560"/>
            </a:xfrm>
            <a:custGeom>
              <a:avLst/>
              <a:gdLst/>
              <a:ahLst/>
              <a:rect l="l" t="t" r="r" b="b"/>
              <a:pathLst>
                <a:path w="1293" h="1168">
                  <a:moveTo>
                    <a:pt x="1292" y="1"/>
                  </a:moveTo>
                  <a:cubicBezTo>
                    <a:pt x="870" y="398"/>
                    <a:pt x="448" y="770"/>
                    <a:pt x="1" y="1168"/>
                  </a:cubicBezTo>
                  <a:lnTo>
                    <a:pt x="26" y="1168"/>
                  </a:lnTo>
                  <a:cubicBezTo>
                    <a:pt x="448" y="770"/>
                    <a:pt x="870" y="398"/>
                    <a:pt x="1292" y="1"/>
                  </a:cubicBezTo>
                  <a:close/>
                </a:path>
              </a:pathLst>
            </a:custGeom>
            <a:solidFill>
              <a:srgbClr val="42271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96" name="CustomShape 89"/>
            <p:cNvSpPr/>
            <p:nvPr/>
          </p:nvSpPr>
          <p:spPr>
            <a:xfrm flipH="1">
              <a:off x="5090040" y="3539160"/>
              <a:ext cx="720" cy="720"/>
            </a:xfrm>
            <a:custGeom>
              <a:avLst/>
              <a:gdLst/>
              <a:ahLst/>
              <a:rect l="l" t="t" r="r" b="b"/>
              <a:pathLst>
                <a:path w="51" h="51">
                  <a:moveTo>
                    <a:pt x="1" y="50"/>
                  </a:moveTo>
                  <a:cubicBezTo>
                    <a:pt x="26" y="25"/>
                    <a:pt x="26" y="25"/>
                    <a:pt x="51" y="0"/>
                  </a:cubicBezTo>
                  <a:lnTo>
                    <a:pt x="51" y="0"/>
                  </a:lnTo>
                  <a:cubicBezTo>
                    <a:pt x="26" y="25"/>
                    <a:pt x="26" y="25"/>
                    <a:pt x="1" y="50"/>
                  </a:cubicBezTo>
                  <a:close/>
                </a:path>
              </a:pathLst>
            </a:custGeom>
            <a:solidFill>
              <a:srgbClr val="f1491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97" name="CustomShape 90"/>
            <p:cNvSpPr/>
            <p:nvPr/>
          </p:nvSpPr>
          <p:spPr>
            <a:xfrm flipH="1">
              <a:off x="4356000" y="1431000"/>
              <a:ext cx="360" cy="6840"/>
            </a:xfrm>
            <a:custGeom>
              <a:avLst/>
              <a:gdLst/>
              <a:ahLst/>
              <a:rect l="l" t="t" r="r" b="b"/>
              <a:pathLst>
                <a:path w="1" h="327">
                  <a:moveTo>
                    <a:pt x="1" y="327"/>
                  </a:moveTo>
                  <a:cubicBezTo>
                    <a:pt x="1" y="327"/>
                    <a:pt x="1" y="302"/>
                    <a:pt x="1" y="302"/>
                  </a:cubicBezTo>
                  <a:cubicBezTo>
                    <a:pt x="1" y="302"/>
                    <a:pt x="1" y="327"/>
                    <a:pt x="1" y="327"/>
                  </a:cubicBezTo>
                  <a:close/>
                  <a:moveTo>
                    <a:pt x="1" y="276"/>
                  </a:moveTo>
                  <a:cubicBezTo>
                    <a:pt x="1" y="276"/>
                    <a:pt x="1" y="276"/>
                    <a:pt x="1" y="251"/>
                  </a:cubicBezTo>
                  <a:cubicBezTo>
                    <a:pt x="1" y="276"/>
                    <a:pt x="1" y="276"/>
                    <a:pt x="1" y="276"/>
                  </a:cubicBezTo>
                  <a:close/>
                  <a:moveTo>
                    <a:pt x="1" y="251"/>
                  </a:moveTo>
                  <a:cubicBezTo>
                    <a:pt x="1" y="251"/>
                    <a:pt x="1" y="226"/>
                    <a:pt x="1" y="226"/>
                  </a:cubicBezTo>
                  <a:cubicBezTo>
                    <a:pt x="1" y="226"/>
                    <a:pt x="1" y="251"/>
                    <a:pt x="1" y="251"/>
                  </a:cubicBezTo>
                  <a:close/>
                  <a:moveTo>
                    <a:pt x="1" y="201"/>
                  </a:moveTo>
                  <a:cubicBezTo>
                    <a:pt x="1" y="201"/>
                    <a:pt x="1" y="201"/>
                    <a:pt x="1" y="176"/>
                  </a:cubicBezTo>
                  <a:cubicBezTo>
                    <a:pt x="1" y="201"/>
                    <a:pt x="1" y="201"/>
                    <a:pt x="1" y="201"/>
                  </a:cubicBezTo>
                  <a:close/>
                  <a:moveTo>
                    <a:pt x="1" y="176"/>
                  </a:moveTo>
                  <a:cubicBezTo>
                    <a:pt x="1" y="176"/>
                    <a:pt x="1" y="151"/>
                    <a:pt x="1" y="151"/>
                  </a:cubicBezTo>
                  <a:cubicBezTo>
                    <a:pt x="1" y="151"/>
                    <a:pt x="1" y="176"/>
                    <a:pt x="1" y="176"/>
                  </a:cubicBezTo>
                  <a:close/>
                  <a:moveTo>
                    <a:pt x="1" y="151"/>
                  </a:moveTo>
                  <a:cubicBezTo>
                    <a:pt x="1" y="126"/>
                    <a:pt x="1" y="126"/>
                    <a:pt x="1" y="101"/>
                  </a:cubicBezTo>
                  <a:cubicBezTo>
                    <a:pt x="1" y="126"/>
                    <a:pt x="1" y="126"/>
                    <a:pt x="1" y="151"/>
                  </a:cubicBezTo>
                  <a:close/>
                  <a:moveTo>
                    <a:pt x="1" y="101"/>
                  </a:move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6"/>
                    <a:pt x="1" y="101"/>
                  </a:cubicBezTo>
                  <a:close/>
                  <a:moveTo>
                    <a:pt x="1" y="51"/>
                  </a:moveTo>
                  <a:lnTo>
                    <a:pt x="1" y="51"/>
                  </a:lnTo>
                  <a:lnTo>
                    <a:pt x="1" y="51"/>
                  </a:lnTo>
                  <a:close/>
                  <a:moveTo>
                    <a:pt x="1" y="26"/>
                  </a:moveTo>
                  <a:lnTo>
                    <a:pt x="1" y="1"/>
                  </a:lnTo>
                  <a:lnTo>
                    <a:pt x="1" y="26"/>
                  </a:lnTo>
                  <a:close/>
                </a:path>
              </a:pathLst>
            </a:custGeom>
            <a:solidFill>
              <a:srgbClr val="f1491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98" name="CustomShape 91"/>
            <p:cNvSpPr/>
            <p:nvPr/>
          </p:nvSpPr>
          <p:spPr>
            <a:xfrm flipH="1">
              <a:off x="4356720" y="1091880"/>
              <a:ext cx="1081440" cy="2737440"/>
            </a:xfrm>
            <a:custGeom>
              <a:avLst/>
              <a:gdLst/>
              <a:ahLst/>
              <a:rect l="l" t="t" r="r" b="b"/>
              <a:pathLst>
                <a:path w="48623" h="123059">
                  <a:moveTo>
                    <a:pt x="44537" y="1"/>
                  </a:moveTo>
                  <a:lnTo>
                    <a:pt x="44537" y="1"/>
                  </a:lnTo>
                  <a:cubicBezTo>
                    <a:pt x="44863" y="2933"/>
                    <a:pt x="44487" y="6041"/>
                    <a:pt x="43911" y="8998"/>
                  </a:cubicBezTo>
                  <a:cubicBezTo>
                    <a:pt x="42633" y="15740"/>
                    <a:pt x="40628" y="22332"/>
                    <a:pt x="38522" y="28848"/>
                  </a:cubicBezTo>
                  <a:cubicBezTo>
                    <a:pt x="30377" y="54011"/>
                    <a:pt x="20602" y="78673"/>
                    <a:pt x="9274" y="102633"/>
                  </a:cubicBezTo>
                  <a:cubicBezTo>
                    <a:pt x="9976" y="101355"/>
                    <a:pt x="11003" y="100252"/>
                    <a:pt x="12256" y="99475"/>
                  </a:cubicBezTo>
                  <a:lnTo>
                    <a:pt x="12256" y="99475"/>
                  </a:lnTo>
                  <a:cubicBezTo>
                    <a:pt x="7695" y="106868"/>
                    <a:pt x="3610" y="114513"/>
                    <a:pt x="1" y="122382"/>
                  </a:cubicBezTo>
                  <a:cubicBezTo>
                    <a:pt x="1078" y="121229"/>
                    <a:pt x="2156" y="120076"/>
                    <a:pt x="3234" y="118924"/>
                  </a:cubicBezTo>
                  <a:lnTo>
                    <a:pt x="3234" y="118924"/>
                  </a:lnTo>
                  <a:cubicBezTo>
                    <a:pt x="2733" y="120302"/>
                    <a:pt x="2206" y="121706"/>
                    <a:pt x="1630" y="123059"/>
                  </a:cubicBezTo>
                  <a:cubicBezTo>
                    <a:pt x="3610" y="121279"/>
                    <a:pt x="5615" y="119550"/>
                    <a:pt x="7570" y="117771"/>
                  </a:cubicBezTo>
                  <a:cubicBezTo>
                    <a:pt x="8021" y="117370"/>
                    <a:pt x="8447" y="116994"/>
                    <a:pt x="8873" y="116593"/>
                  </a:cubicBezTo>
                  <a:cubicBezTo>
                    <a:pt x="10026" y="115565"/>
                    <a:pt x="11154" y="114513"/>
                    <a:pt x="12282" y="113410"/>
                  </a:cubicBezTo>
                  <a:cubicBezTo>
                    <a:pt x="12482" y="113209"/>
                    <a:pt x="12708" y="113009"/>
                    <a:pt x="12908" y="112808"/>
                  </a:cubicBezTo>
                  <a:cubicBezTo>
                    <a:pt x="13234" y="112482"/>
                    <a:pt x="13560" y="112157"/>
                    <a:pt x="13886" y="111831"/>
                  </a:cubicBezTo>
                  <a:cubicBezTo>
                    <a:pt x="14462" y="111229"/>
                    <a:pt x="15038" y="110653"/>
                    <a:pt x="15615" y="110051"/>
                  </a:cubicBezTo>
                  <a:cubicBezTo>
                    <a:pt x="15640" y="110026"/>
                    <a:pt x="15640" y="110026"/>
                    <a:pt x="15665" y="110001"/>
                  </a:cubicBezTo>
                  <a:lnTo>
                    <a:pt x="15665" y="110001"/>
                  </a:lnTo>
                  <a:cubicBezTo>
                    <a:pt x="13109" y="111630"/>
                    <a:pt x="10552" y="113259"/>
                    <a:pt x="7996" y="114888"/>
                  </a:cubicBezTo>
                  <a:cubicBezTo>
                    <a:pt x="9099" y="113435"/>
                    <a:pt x="10226" y="112006"/>
                    <a:pt x="11354" y="110578"/>
                  </a:cubicBezTo>
                  <a:cubicBezTo>
                    <a:pt x="11680" y="110152"/>
                    <a:pt x="12006" y="109726"/>
                    <a:pt x="12357" y="109299"/>
                  </a:cubicBezTo>
                  <a:cubicBezTo>
                    <a:pt x="13860" y="107370"/>
                    <a:pt x="15339" y="105440"/>
                    <a:pt x="16843" y="103535"/>
                  </a:cubicBezTo>
                  <a:cubicBezTo>
                    <a:pt x="17194" y="103084"/>
                    <a:pt x="17545" y="102633"/>
                    <a:pt x="17896" y="102182"/>
                  </a:cubicBezTo>
                  <a:lnTo>
                    <a:pt x="17896" y="102182"/>
                  </a:lnTo>
                  <a:cubicBezTo>
                    <a:pt x="14813" y="103685"/>
                    <a:pt x="11956" y="105615"/>
                    <a:pt x="9449" y="107896"/>
                  </a:cubicBezTo>
                  <a:cubicBezTo>
                    <a:pt x="15865" y="100026"/>
                    <a:pt x="22282" y="92131"/>
                    <a:pt x="28723" y="84262"/>
                  </a:cubicBezTo>
                  <a:lnTo>
                    <a:pt x="28723" y="84262"/>
                  </a:lnTo>
                  <a:cubicBezTo>
                    <a:pt x="24688" y="86016"/>
                    <a:pt x="20928" y="88648"/>
                    <a:pt x="17845" y="91756"/>
                  </a:cubicBezTo>
                  <a:cubicBezTo>
                    <a:pt x="25339" y="78723"/>
                    <a:pt x="32883" y="65615"/>
                    <a:pt x="38848" y="51881"/>
                  </a:cubicBezTo>
                  <a:cubicBezTo>
                    <a:pt x="39249" y="50953"/>
                    <a:pt x="39650" y="50001"/>
                    <a:pt x="40051" y="49074"/>
                  </a:cubicBezTo>
                  <a:cubicBezTo>
                    <a:pt x="42031" y="44312"/>
                    <a:pt x="43811" y="39475"/>
                    <a:pt x="45314" y="34537"/>
                  </a:cubicBezTo>
                  <a:cubicBezTo>
                    <a:pt x="45440" y="34161"/>
                    <a:pt x="45565" y="33760"/>
                    <a:pt x="45665" y="33384"/>
                  </a:cubicBezTo>
                  <a:cubicBezTo>
                    <a:pt x="45941" y="32432"/>
                    <a:pt x="46217" y="31505"/>
                    <a:pt x="46467" y="30552"/>
                  </a:cubicBezTo>
                  <a:cubicBezTo>
                    <a:pt x="47745" y="25815"/>
                    <a:pt x="48623" y="20953"/>
                    <a:pt x="48623" y="16066"/>
                  </a:cubicBezTo>
                  <a:cubicBezTo>
                    <a:pt x="48623" y="15890"/>
                    <a:pt x="48623" y="15740"/>
                    <a:pt x="48623" y="15565"/>
                  </a:cubicBezTo>
                  <a:cubicBezTo>
                    <a:pt x="48623" y="15565"/>
                    <a:pt x="48623" y="15540"/>
                    <a:pt x="48623" y="15540"/>
                  </a:cubicBezTo>
                  <a:cubicBezTo>
                    <a:pt x="48623" y="15540"/>
                    <a:pt x="48623" y="15540"/>
                    <a:pt x="48623" y="15514"/>
                  </a:cubicBezTo>
                  <a:cubicBezTo>
                    <a:pt x="48623" y="15514"/>
                    <a:pt x="48623" y="15514"/>
                    <a:pt x="48623" y="15489"/>
                  </a:cubicBezTo>
                  <a:cubicBezTo>
                    <a:pt x="48623" y="15489"/>
                    <a:pt x="48623" y="15464"/>
                    <a:pt x="48623" y="15464"/>
                  </a:cubicBezTo>
                  <a:lnTo>
                    <a:pt x="48623" y="15439"/>
                  </a:lnTo>
                  <a:cubicBezTo>
                    <a:pt x="48623" y="15439"/>
                    <a:pt x="48623" y="15439"/>
                    <a:pt x="48623" y="15414"/>
                  </a:cubicBezTo>
                  <a:cubicBezTo>
                    <a:pt x="48623" y="15414"/>
                    <a:pt x="48623" y="15389"/>
                    <a:pt x="48623" y="15389"/>
                  </a:cubicBezTo>
                  <a:cubicBezTo>
                    <a:pt x="48623" y="15364"/>
                    <a:pt x="48623" y="15364"/>
                    <a:pt x="48623" y="15339"/>
                  </a:cubicBezTo>
                  <a:cubicBezTo>
                    <a:pt x="48623" y="15314"/>
                    <a:pt x="48623" y="15314"/>
                    <a:pt x="48623" y="15314"/>
                  </a:cubicBezTo>
                  <a:cubicBezTo>
                    <a:pt x="48623" y="15314"/>
                    <a:pt x="48623" y="15289"/>
                    <a:pt x="48623" y="15289"/>
                  </a:cubicBezTo>
                  <a:cubicBezTo>
                    <a:pt x="48623" y="15264"/>
                    <a:pt x="48623" y="15264"/>
                    <a:pt x="48623" y="15264"/>
                  </a:cubicBezTo>
                  <a:lnTo>
                    <a:pt x="48623" y="15239"/>
                  </a:lnTo>
                  <a:cubicBezTo>
                    <a:pt x="48497" y="9925"/>
                    <a:pt x="47244" y="4562"/>
                    <a:pt x="445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99" name="CustomShape 92"/>
            <p:cNvSpPr/>
            <p:nvPr/>
          </p:nvSpPr>
          <p:spPr>
            <a:xfrm flipH="1">
              <a:off x="4639680" y="1033200"/>
              <a:ext cx="2886840" cy="2984760"/>
            </a:xfrm>
            <a:custGeom>
              <a:avLst/>
              <a:gdLst/>
              <a:ahLst/>
              <a:rect l="l" t="t" r="r" b="b"/>
              <a:pathLst>
                <a:path w="129776" h="134170">
                  <a:moveTo>
                    <a:pt x="9876" y="1"/>
                  </a:moveTo>
                  <a:cubicBezTo>
                    <a:pt x="8447" y="1"/>
                    <a:pt x="6992" y="344"/>
                    <a:pt x="5640" y="1011"/>
                  </a:cubicBezTo>
                  <a:cubicBezTo>
                    <a:pt x="2557" y="2564"/>
                    <a:pt x="251" y="6123"/>
                    <a:pt x="0" y="9507"/>
                  </a:cubicBezTo>
                  <a:lnTo>
                    <a:pt x="4437" y="9031"/>
                  </a:lnTo>
                  <a:cubicBezTo>
                    <a:pt x="4587" y="7076"/>
                    <a:pt x="5790" y="5572"/>
                    <a:pt x="7569" y="4670"/>
                  </a:cubicBezTo>
                  <a:cubicBezTo>
                    <a:pt x="8300" y="4305"/>
                    <a:pt x="9096" y="4112"/>
                    <a:pt x="9853" y="4112"/>
                  </a:cubicBezTo>
                  <a:cubicBezTo>
                    <a:pt x="10135" y="4112"/>
                    <a:pt x="10412" y="4139"/>
                    <a:pt x="10677" y="4194"/>
                  </a:cubicBezTo>
                  <a:cubicBezTo>
                    <a:pt x="14011" y="4870"/>
                    <a:pt x="15414" y="9482"/>
                    <a:pt x="15965" y="12189"/>
                  </a:cubicBezTo>
                  <a:cubicBezTo>
                    <a:pt x="18597" y="25121"/>
                    <a:pt x="16993" y="38680"/>
                    <a:pt x="15439" y="51813"/>
                  </a:cubicBezTo>
                  <a:cubicBezTo>
                    <a:pt x="14011" y="64094"/>
                    <a:pt x="12507" y="76775"/>
                    <a:pt x="14336" y="89232"/>
                  </a:cubicBezTo>
                  <a:cubicBezTo>
                    <a:pt x="15615" y="97928"/>
                    <a:pt x="18422" y="105146"/>
                    <a:pt x="22657" y="110685"/>
                  </a:cubicBezTo>
                  <a:cubicBezTo>
                    <a:pt x="27870" y="117502"/>
                    <a:pt x="35565" y="121813"/>
                    <a:pt x="43234" y="122189"/>
                  </a:cubicBezTo>
                  <a:cubicBezTo>
                    <a:pt x="43634" y="122209"/>
                    <a:pt x="44033" y="122219"/>
                    <a:pt x="44430" y="122219"/>
                  </a:cubicBezTo>
                  <a:cubicBezTo>
                    <a:pt x="51513" y="122219"/>
                    <a:pt x="58014" y="119149"/>
                    <a:pt x="62357" y="116776"/>
                  </a:cubicBezTo>
                  <a:cubicBezTo>
                    <a:pt x="66091" y="114746"/>
                    <a:pt x="69675" y="112440"/>
                    <a:pt x="73159" y="110184"/>
                  </a:cubicBezTo>
                  <a:cubicBezTo>
                    <a:pt x="76317" y="108179"/>
                    <a:pt x="79575" y="106074"/>
                    <a:pt x="82883" y="104219"/>
                  </a:cubicBezTo>
                  <a:cubicBezTo>
                    <a:pt x="90801" y="99807"/>
                    <a:pt x="97807" y="97624"/>
                    <a:pt x="104231" y="97624"/>
                  </a:cubicBezTo>
                  <a:cubicBezTo>
                    <a:pt x="104375" y="97624"/>
                    <a:pt x="104519" y="97625"/>
                    <a:pt x="104663" y="97628"/>
                  </a:cubicBezTo>
                  <a:cubicBezTo>
                    <a:pt x="112658" y="97753"/>
                    <a:pt x="119851" y="101613"/>
                    <a:pt x="122959" y="107452"/>
                  </a:cubicBezTo>
                  <a:cubicBezTo>
                    <a:pt x="125339" y="111964"/>
                    <a:pt x="125239" y="117753"/>
                    <a:pt x="122708" y="122189"/>
                  </a:cubicBezTo>
                  <a:cubicBezTo>
                    <a:pt x="120151" y="126625"/>
                    <a:pt x="115139" y="129683"/>
                    <a:pt x="109951" y="130034"/>
                  </a:cubicBezTo>
                  <a:cubicBezTo>
                    <a:pt x="109559" y="130060"/>
                    <a:pt x="109169" y="130072"/>
                    <a:pt x="108781" y="130072"/>
                  </a:cubicBezTo>
                  <a:cubicBezTo>
                    <a:pt x="103895" y="130072"/>
                    <a:pt x="99375" y="128103"/>
                    <a:pt x="94963" y="126199"/>
                  </a:cubicBezTo>
                  <a:lnTo>
                    <a:pt x="91680" y="129332"/>
                  </a:lnTo>
                  <a:cubicBezTo>
                    <a:pt x="96292" y="131312"/>
                    <a:pt x="102983" y="134169"/>
                    <a:pt x="108898" y="134169"/>
                  </a:cubicBezTo>
                  <a:cubicBezTo>
                    <a:pt x="109349" y="134169"/>
                    <a:pt x="109775" y="134169"/>
                    <a:pt x="110227" y="134144"/>
                  </a:cubicBezTo>
                  <a:cubicBezTo>
                    <a:pt x="116893" y="133693"/>
                    <a:pt x="123084" y="129908"/>
                    <a:pt x="126367" y="124194"/>
                  </a:cubicBezTo>
                  <a:cubicBezTo>
                    <a:pt x="129650" y="118505"/>
                    <a:pt x="129776" y="111362"/>
                    <a:pt x="126693" y="105573"/>
                  </a:cubicBezTo>
                  <a:cubicBezTo>
                    <a:pt x="122883" y="98379"/>
                    <a:pt x="114262" y="93643"/>
                    <a:pt x="104713" y="93517"/>
                  </a:cubicBezTo>
                  <a:cubicBezTo>
                    <a:pt x="104563" y="93515"/>
                    <a:pt x="104412" y="93514"/>
                    <a:pt x="104261" y="93514"/>
                  </a:cubicBezTo>
                  <a:cubicBezTo>
                    <a:pt x="97096" y="93514"/>
                    <a:pt x="89394" y="95849"/>
                    <a:pt x="80803" y="100660"/>
                  </a:cubicBezTo>
                  <a:cubicBezTo>
                    <a:pt x="77369" y="102565"/>
                    <a:pt x="74061" y="104695"/>
                    <a:pt x="70853" y="106750"/>
                  </a:cubicBezTo>
                  <a:cubicBezTo>
                    <a:pt x="67444" y="108956"/>
                    <a:pt x="63911" y="111237"/>
                    <a:pt x="60302" y="113192"/>
                  </a:cubicBezTo>
                  <a:cubicBezTo>
                    <a:pt x="54189" y="116528"/>
                    <a:pt x="49119" y="118105"/>
                    <a:pt x="44485" y="118105"/>
                  </a:cubicBezTo>
                  <a:cubicBezTo>
                    <a:pt x="44141" y="118105"/>
                    <a:pt x="43799" y="118096"/>
                    <a:pt x="43459" y="118079"/>
                  </a:cubicBezTo>
                  <a:cubicBezTo>
                    <a:pt x="37018" y="117753"/>
                    <a:pt x="30502" y="114069"/>
                    <a:pt x="26016" y="108229"/>
                  </a:cubicBezTo>
                  <a:cubicBezTo>
                    <a:pt x="22206" y="103242"/>
                    <a:pt x="19675" y="96650"/>
                    <a:pt x="18522" y="88655"/>
                  </a:cubicBezTo>
                  <a:cubicBezTo>
                    <a:pt x="16767" y="76725"/>
                    <a:pt x="18221" y="64294"/>
                    <a:pt x="19625" y="52289"/>
                  </a:cubicBezTo>
                  <a:cubicBezTo>
                    <a:pt x="21204" y="38855"/>
                    <a:pt x="22833" y="24946"/>
                    <a:pt x="20101" y="11387"/>
                  </a:cubicBezTo>
                  <a:cubicBezTo>
                    <a:pt x="18772" y="4920"/>
                    <a:pt x="15815" y="1036"/>
                    <a:pt x="11529" y="158"/>
                  </a:cubicBezTo>
                  <a:cubicBezTo>
                    <a:pt x="10988" y="53"/>
                    <a:pt x="10434" y="1"/>
                    <a:pt x="9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00" name="CustomShape 93"/>
            <p:cNvSpPr/>
            <p:nvPr/>
          </p:nvSpPr>
          <p:spPr>
            <a:xfrm flipH="1">
              <a:off x="5661360" y="3729240"/>
              <a:ext cx="761760" cy="387360"/>
            </a:xfrm>
            <a:custGeom>
              <a:avLst/>
              <a:gdLst/>
              <a:ahLst/>
              <a:rect l="l" t="t" r="r" b="b"/>
              <a:pathLst>
                <a:path w="34262" h="17428">
                  <a:moveTo>
                    <a:pt x="30551" y="1"/>
                  </a:moveTo>
                  <a:cubicBezTo>
                    <a:pt x="18587" y="1"/>
                    <a:pt x="7459" y="5613"/>
                    <a:pt x="1" y="14871"/>
                  </a:cubicBezTo>
                  <a:lnTo>
                    <a:pt x="3309" y="14019"/>
                  </a:lnTo>
                  <a:lnTo>
                    <a:pt x="3309" y="17427"/>
                  </a:lnTo>
                  <a:cubicBezTo>
                    <a:pt x="9990" y="9136"/>
                    <a:pt x="21530" y="4270"/>
                    <a:pt x="32383" y="4270"/>
                  </a:cubicBezTo>
                  <a:cubicBezTo>
                    <a:pt x="33012" y="4270"/>
                    <a:pt x="33639" y="4286"/>
                    <a:pt x="34262" y="4319"/>
                  </a:cubicBezTo>
                  <a:lnTo>
                    <a:pt x="32658" y="59"/>
                  </a:lnTo>
                  <a:cubicBezTo>
                    <a:pt x="31953" y="20"/>
                    <a:pt x="31250" y="1"/>
                    <a:pt x="30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01" name="TextShape 94"/>
          <p:cNvSpPr txBox="1"/>
          <p:nvPr/>
        </p:nvSpPr>
        <p:spPr>
          <a:xfrm>
            <a:off x="470160" y="220320"/>
            <a:ext cx="3703320" cy="10418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8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Conclusions</a:t>
            </a:r>
            <a:endParaRPr b="0" lang="pt-PT" sz="3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2" name="TextShape 95"/>
          <p:cNvSpPr txBox="1"/>
          <p:nvPr/>
        </p:nvSpPr>
        <p:spPr>
          <a:xfrm>
            <a:off x="470520" y="1116000"/>
            <a:ext cx="3492720" cy="36705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PT" sz="1600" spc="-1" strike="noStrike">
                <a:solidFill>
                  <a:srgbClr val="7f694c"/>
                </a:solidFill>
                <a:latin typeface="Roboto"/>
                <a:ea typeface="Roboto"/>
              </a:rPr>
              <a:t>Although Goodreads is a very popular platform it still shows a great number of usability issues</a:t>
            </a:r>
            <a:endParaRPr b="0" lang="pt-P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PT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PT" sz="1600" spc="-1" strike="noStrike">
                <a:solidFill>
                  <a:srgbClr val="7f694c"/>
                </a:solidFill>
                <a:latin typeface="Roboto"/>
                <a:ea typeface="Roboto"/>
              </a:rPr>
              <a:t>Most of the problems found could be fixed ,simply, by creating a simpler and more user-friendly design</a:t>
            </a:r>
            <a:endParaRPr b="0" lang="pt-P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PT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PT" sz="1600" spc="-1" strike="noStrike">
                <a:solidFill>
                  <a:srgbClr val="7f694c"/>
                </a:solidFill>
                <a:latin typeface="Roboto"/>
                <a:ea typeface="Roboto"/>
              </a:rPr>
              <a:t>Goodreads can get lost beetwen its competitors, who offer a basic UX Design and the same main functions as itself</a:t>
            </a:r>
            <a:endParaRPr b="0" lang="pt-P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PT" sz="1600" spc="-1" strike="noStrike">
              <a:latin typeface="Arial"/>
            </a:endParaRPr>
          </a:p>
        </p:txBody>
      </p:sp>
      <p:sp>
        <p:nvSpPr>
          <p:cNvPr id="1403" name="TextShape 96"/>
          <p:cNvSpPr txBox="1"/>
          <p:nvPr/>
        </p:nvSpPr>
        <p:spPr>
          <a:xfrm>
            <a:off x="5505840" y="2044800"/>
            <a:ext cx="1878120" cy="10533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6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04</a:t>
            </a:r>
            <a:endParaRPr b="0" lang="pt-PT" sz="6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404" name="Group 97"/>
          <p:cNvGrpSpPr/>
          <p:nvPr/>
        </p:nvGrpSpPr>
        <p:grpSpPr>
          <a:xfrm>
            <a:off x="3907800" y="532440"/>
            <a:ext cx="1945800" cy="2742480"/>
            <a:chOff x="3907800" y="532440"/>
            <a:chExt cx="1945800" cy="2742480"/>
          </a:xfrm>
        </p:grpSpPr>
        <p:grpSp>
          <p:nvGrpSpPr>
            <p:cNvPr id="1405" name="Group 98"/>
            <p:cNvGrpSpPr/>
            <p:nvPr/>
          </p:nvGrpSpPr>
          <p:grpSpPr>
            <a:xfrm>
              <a:off x="3907800" y="532440"/>
              <a:ext cx="1795680" cy="1158840"/>
              <a:chOff x="3907800" y="532440"/>
              <a:chExt cx="1795680" cy="1158840"/>
            </a:xfrm>
          </p:grpSpPr>
          <p:sp>
            <p:nvSpPr>
              <p:cNvPr id="1406" name="CustomShape 99"/>
              <p:cNvSpPr/>
              <p:nvPr/>
            </p:nvSpPr>
            <p:spPr>
              <a:xfrm>
                <a:off x="3907800" y="798840"/>
                <a:ext cx="291600" cy="291600"/>
              </a:xfrm>
              <a:custGeom>
                <a:avLst/>
                <a:gdLst/>
                <a:ahLst/>
                <a:rect l="l" t="t" r="r" b="b"/>
                <a:pathLst>
                  <a:path w="7994" h="7994">
                    <a:moveTo>
                      <a:pt x="3997" y="0"/>
                    </a:moveTo>
                    <a:cubicBezTo>
                      <a:pt x="3537" y="0"/>
                      <a:pt x="3160" y="377"/>
                      <a:pt x="3160" y="837"/>
                    </a:cubicBezTo>
                    <a:lnTo>
                      <a:pt x="3160" y="3160"/>
                    </a:lnTo>
                    <a:lnTo>
                      <a:pt x="858" y="3160"/>
                    </a:lnTo>
                    <a:cubicBezTo>
                      <a:pt x="377" y="3160"/>
                      <a:pt x="1" y="3536"/>
                      <a:pt x="1" y="3997"/>
                    </a:cubicBezTo>
                    <a:cubicBezTo>
                      <a:pt x="1" y="4457"/>
                      <a:pt x="377" y="4834"/>
                      <a:pt x="858" y="4834"/>
                    </a:cubicBezTo>
                    <a:lnTo>
                      <a:pt x="3160" y="4834"/>
                    </a:lnTo>
                    <a:lnTo>
                      <a:pt x="3160" y="7156"/>
                    </a:lnTo>
                    <a:cubicBezTo>
                      <a:pt x="3160" y="7617"/>
                      <a:pt x="3537" y="7993"/>
                      <a:pt x="3997" y="7993"/>
                    </a:cubicBezTo>
                    <a:cubicBezTo>
                      <a:pt x="4457" y="7993"/>
                      <a:pt x="4855" y="7617"/>
                      <a:pt x="4855" y="7156"/>
                    </a:cubicBezTo>
                    <a:lnTo>
                      <a:pt x="4855" y="4834"/>
                    </a:lnTo>
                    <a:lnTo>
                      <a:pt x="7156" y="4834"/>
                    </a:lnTo>
                    <a:cubicBezTo>
                      <a:pt x="7617" y="4834"/>
                      <a:pt x="7993" y="4457"/>
                      <a:pt x="7993" y="3997"/>
                    </a:cubicBezTo>
                    <a:cubicBezTo>
                      <a:pt x="7993" y="3536"/>
                      <a:pt x="7617" y="3160"/>
                      <a:pt x="7156" y="3160"/>
                    </a:cubicBezTo>
                    <a:lnTo>
                      <a:pt x="4855" y="3160"/>
                    </a:lnTo>
                    <a:lnTo>
                      <a:pt x="4855" y="837"/>
                    </a:lnTo>
                    <a:cubicBezTo>
                      <a:pt x="4855" y="377"/>
                      <a:pt x="4457" y="0"/>
                      <a:pt x="3997" y="0"/>
                    </a:cubicBezTo>
                    <a:close/>
                  </a:path>
                </a:pathLst>
              </a:custGeom>
              <a:solidFill>
                <a:srgbClr val="f4efe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07" name="CustomShape 100"/>
              <p:cNvSpPr/>
              <p:nvPr/>
            </p:nvSpPr>
            <p:spPr>
              <a:xfrm>
                <a:off x="5350320" y="532440"/>
                <a:ext cx="353160" cy="352800"/>
              </a:xfrm>
              <a:custGeom>
                <a:avLst/>
                <a:gdLst/>
                <a:ahLst/>
                <a:rect l="l" t="t" r="r" b="b"/>
                <a:pathLst>
                  <a:path w="2931" h="2930">
                    <a:moveTo>
                      <a:pt x="1466" y="0"/>
                    </a:moveTo>
                    <a:cubicBezTo>
                      <a:pt x="1298" y="0"/>
                      <a:pt x="1152" y="147"/>
                      <a:pt x="1152" y="314"/>
                    </a:cubicBezTo>
                    <a:lnTo>
                      <a:pt x="1152" y="1172"/>
                    </a:lnTo>
                    <a:lnTo>
                      <a:pt x="315" y="1172"/>
                    </a:lnTo>
                    <a:cubicBezTo>
                      <a:pt x="147" y="1172"/>
                      <a:pt x="1" y="1298"/>
                      <a:pt x="1" y="1465"/>
                    </a:cubicBezTo>
                    <a:cubicBezTo>
                      <a:pt x="1" y="1632"/>
                      <a:pt x="147" y="1779"/>
                      <a:pt x="315" y="1779"/>
                    </a:cubicBezTo>
                    <a:lnTo>
                      <a:pt x="1152" y="1779"/>
                    </a:lnTo>
                    <a:lnTo>
                      <a:pt x="1152" y="2637"/>
                    </a:lnTo>
                    <a:cubicBezTo>
                      <a:pt x="1152" y="2804"/>
                      <a:pt x="1298" y="2930"/>
                      <a:pt x="1466" y="2930"/>
                    </a:cubicBezTo>
                    <a:cubicBezTo>
                      <a:pt x="1633" y="2930"/>
                      <a:pt x="1779" y="2804"/>
                      <a:pt x="1779" y="2637"/>
                    </a:cubicBezTo>
                    <a:lnTo>
                      <a:pt x="1779" y="1779"/>
                    </a:lnTo>
                    <a:lnTo>
                      <a:pt x="2616" y="1779"/>
                    </a:lnTo>
                    <a:cubicBezTo>
                      <a:pt x="2805" y="1779"/>
                      <a:pt x="2930" y="1632"/>
                      <a:pt x="2930" y="1465"/>
                    </a:cubicBezTo>
                    <a:cubicBezTo>
                      <a:pt x="2930" y="1298"/>
                      <a:pt x="2805" y="1172"/>
                      <a:pt x="2616" y="1172"/>
                    </a:cubicBezTo>
                    <a:lnTo>
                      <a:pt x="1779" y="1172"/>
                    </a:lnTo>
                    <a:lnTo>
                      <a:pt x="1779" y="314"/>
                    </a:lnTo>
                    <a:cubicBezTo>
                      <a:pt x="1779" y="147"/>
                      <a:pt x="1633" y="0"/>
                      <a:pt x="1466" y="0"/>
                    </a:cubicBezTo>
                    <a:close/>
                  </a:path>
                </a:pathLst>
              </a:custGeom>
              <a:solidFill>
                <a:srgbClr val="f4efe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08" name="CustomShape 101"/>
              <p:cNvSpPr/>
              <p:nvPr/>
            </p:nvSpPr>
            <p:spPr>
              <a:xfrm>
                <a:off x="4604040" y="1114560"/>
                <a:ext cx="576720" cy="576720"/>
              </a:xfrm>
              <a:custGeom>
                <a:avLst/>
                <a:gdLst/>
                <a:ahLst/>
                <a:rect l="l" t="t" r="r" b="b"/>
                <a:pathLst>
                  <a:path w="4207" h="4207">
                    <a:moveTo>
                      <a:pt x="2093" y="1"/>
                    </a:moveTo>
                    <a:cubicBezTo>
                      <a:pt x="1863" y="1"/>
                      <a:pt x="1654" y="210"/>
                      <a:pt x="1654" y="440"/>
                    </a:cubicBezTo>
                    <a:lnTo>
                      <a:pt x="1654" y="1675"/>
                    </a:lnTo>
                    <a:lnTo>
                      <a:pt x="440" y="1675"/>
                    </a:lnTo>
                    <a:cubicBezTo>
                      <a:pt x="189" y="1675"/>
                      <a:pt x="1" y="1863"/>
                      <a:pt x="1" y="2114"/>
                    </a:cubicBezTo>
                    <a:cubicBezTo>
                      <a:pt x="1" y="2344"/>
                      <a:pt x="189" y="2553"/>
                      <a:pt x="440" y="2553"/>
                    </a:cubicBezTo>
                    <a:lnTo>
                      <a:pt x="1654" y="2553"/>
                    </a:lnTo>
                    <a:lnTo>
                      <a:pt x="1654" y="3767"/>
                    </a:lnTo>
                    <a:cubicBezTo>
                      <a:pt x="1654" y="4018"/>
                      <a:pt x="1863" y="4206"/>
                      <a:pt x="2093" y="4206"/>
                    </a:cubicBezTo>
                    <a:cubicBezTo>
                      <a:pt x="2344" y="4206"/>
                      <a:pt x="2533" y="4018"/>
                      <a:pt x="2533" y="3767"/>
                    </a:cubicBezTo>
                    <a:lnTo>
                      <a:pt x="2533" y="2553"/>
                    </a:lnTo>
                    <a:lnTo>
                      <a:pt x="3767" y="2553"/>
                    </a:lnTo>
                    <a:cubicBezTo>
                      <a:pt x="3997" y="2553"/>
                      <a:pt x="4206" y="2344"/>
                      <a:pt x="4206" y="2114"/>
                    </a:cubicBezTo>
                    <a:cubicBezTo>
                      <a:pt x="4206" y="1863"/>
                      <a:pt x="4018" y="1675"/>
                      <a:pt x="3767" y="1675"/>
                    </a:cubicBezTo>
                    <a:lnTo>
                      <a:pt x="2533" y="1675"/>
                    </a:lnTo>
                    <a:lnTo>
                      <a:pt x="2533" y="440"/>
                    </a:lnTo>
                    <a:cubicBezTo>
                      <a:pt x="2533" y="210"/>
                      <a:pt x="2344" y="1"/>
                      <a:pt x="2093" y="1"/>
                    </a:cubicBezTo>
                    <a:close/>
                  </a:path>
                </a:pathLst>
              </a:custGeom>
              <a:solidFill>
                <a:srgbClr val="f4efe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409" name="CustomShape 102"/>
            <p:cNvSpPr/>
            <p:nvPr/>
          </p:nvSpPr>
          <p:spPr>
            <a:xfrm>
              <a:off x="5562000" y="2983320"/>
              <a:ext cx="291600" cy="291600"/>
            </a:xfrm>
            <a:custGeom>
              <a:avLst/>
              <a:gdLst/>
              <a:ahLst/>
              <a:rect l="l" t="t" r="r" b="b"/>
              <a:pathLst>
                <a:path w="7994" h="7994">
                  <a:moveTo>
                    <a:pt x="3997" y="0"/>
                  </a:moveTo>
                  <a:cubicBezTo>
                    <a:pt x="3537" y="0"/>
                    <a:pt x="3160" y="377"/>
                    <a:pt x="3160" y="837"/>
                  </a:cubicBezTo>
                  <a:lnTo>
                    <a:pt x="3160" y="3160"/>
                  </a:lnTo>
                  <a:lnTo>
                    <a:pt x="858" y="3160"/>
                  </a:lnTo>
                  <a:cubicBezTo>
                    <a:pt x="377" y="3160"/>
                    <a:pt x="1" y="3536"/>
                    <a:pt x="1" y="3997"/>
                  </a:cubicBezTo>
                  <a:cubicBezTo>
                    <a:pt x="1" y="4457"/>
                    <a:pt x="377" y="4834"/>
                    <a:pt x="858" y="4834"/>
                  </a:cubicBezTo>
                  <a:lnTo>
                    <a:pt x="3160" y="4834"/>
                  </a:lnTo>
                  <a:lnTo>
                    <a:pt x="3160" y="7156"/>
                  </a:lnTo>
                  <a:cubicBezTo>
                    <a:pt x="3160" y="7617"/>
                    <a:pt x="3537" y="7993"/>
                    <a:pt x="3997" y="7993"/>
                  </a:cubicBezTo>
                  <a:cubicBezTo>
                    <a:pt x="4457" y="7993"/>
                    <a:pt x="4855" y="7617"/>
                    <a:pt x="4855" y="7156"/>
                  </a:cubicBezTo>
                  <a:lnTo>
                    <a:pt x="4855" y="4834"/>
                  </a:lnTo>
                  <a:lnTo>
                    <a:pt x="7156" y="4834"/>
                  </a:lnTo>
                  <a:cubicBezTo>
                    <a:pt x="7617" y="4834"/>
                    <a:pt x="7993" y="4457"/>
                    <a:pt x="7993" y="3997"/>
                  </a:cubicBezTo>
                  <a:cubicBezTo>
                    <a:pt x="7993" y="3536"/>
                    <a:pt x="7617" y="3160"/>
                    <a:pt x="7156" y="3160"/>
                  </a:cubicBezTo>
                  <a:lnTo>
                    <a:pt x="4855" y="3160"/>
                  </a:lnTo>
                  <a:lnTo>
                    <a:pt x="4855" y="837"/>
                  </a:lnTo>
                  <a:cubicBezTo>
                    <a:pt x="4855" y="377"/>
                    <a:pt x="4457" y="0"/>
                    <a:pt x="3997" y="0"/>
                  </a:cubicBezTo>
                  <a:close/>
                </a:path>
              </a:pathLst>
            </a:custGeom>
            <a:solidFill>
              <a:srgbClr val="f4efe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TextShape 1"/>
          <p:cNvSpPr txBox="1"/>
          <p:nvPr/>
        </p:nvSpPr>
        <p:spPr>
          <a:xfrm>
            <a:off x="716040" y="901800"/>
            <a:ext cx="3703320" cy="10418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8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Bibliography</a:t>
            </a:r>
            <a:endParaRPr b="0" lang="pt-PT" sz="3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1" name="TextShape 2"/>
          <p:cNvSpPr txBox="1"/>
          <p:nvPr/>
        </p:nvSpPr>
        <p:spPr>
          <a:xfrm>
            <a:off x="554040" y="1638360"/>
            <a:ext cx="4999320" cy="3128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marL="457200" indent="-342720">
              <a:lnSpc>
                <a:spcPct val="100000"/>
              </a:lnSpc>
              <a:buClr>
                <a:srgbClr val="7f694c"/>
              </a:buClr>
              <a:buFont typeface="Roboto"/>
              <a:buChar char="●"/>
            </a:pPr>
            <a:r>
              <a:rPr b="0" lang="en" sz="1600" spc="-1" strike="noStrike" u="sng">
                <a:solidFill>
                  <a:srgbClr val="7f694c"/>
                </a:solidFill>
                <a:uFillTx/>
                <a:latin typeface="Roboto"/>
                <a:ea typeface="Roboto"/>
                <a:hlinkClick r:id="rId1"/>
              </a:rPr>
              <a:t>https://www.goodreads.com/</a:t>
            </a:r>
            <a:endParaRPr b="0" lang="pt-PT" sz="1600" spc="-1" strike="noStrike"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pt-PT" sz="1600" spc="-1" strike="noStrike"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7f694c"/>
              </a:buClr>
              <a:buFont typeface="Roboto"/>
              <a:buChar char="●"/>
              <a:tabLst>
                <a:tab algn="l" pos="0"/>
              </a:tabLst>
            </a:pPr>
            <a:r>
              <a:rPr b="0" lang="en" sz="1600" spc="-1" strike="noStrike" u="sng">
                <a:solidFill>
                  <a:srgbClr val="7f694c"/>
                </a:solidFill>
                <a:uFillTx/>
                <a:latin typeface="Roboto"/>
                <a:ea typeface="Roboto"/>
                <a:hlinkClick r:id="rId2"/>
              </a:rPr>
              <a:t>https://www.nngroup.com/articles/how-to-conduct-a-heuristic-evaluation/</a:t>
            </a:r>
            <a:endParaRPr b="0" lang="pt-PT" sz="1600" spc="-1" strike="noStrike"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pt-PT" sz="1600" spc="-1" strike="noStrike"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7f694c"/>
              </a:buClr>
              <a:buFont typeface="Roboto"/>
              <a:buChar char="●"/>
              <a:tabLst>
                <a:tab algn="l" pos="0"/>
              </a:tabLst>
            </a:pPr>
            <a:r>
              <a:rPr b="0" lang="en" sz="1600" spc="-1" strike="noStrike" u="sng">
                <a:solidFill>
                  <a:srgbClr val="7f694c"/>
                </a:solidFill>
                <a:uFillTx/>
                <a:latin typeface="Roboto"/>
                <a:ea typeface="Roboto"/>
                <a:hlinkClick r:id="rId3"/>
              </a:rPr>
              <a:t>https://www.nngroup.com/articles/ten-usability-heuristics/</a:t>
            </a:r>
            <a:endParaRPr b="0" lang="pt-PT" sz="1600" spc="-1" strike="noStrike"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pt-PT" sz="1600" spc="-1" strike="noStrike"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7f694c"/>
              </a:buClr>
              <a:buFont typeface="Roboto"/>
              <a:buChar char="●"/>
              <a:tabLst>
                <a:tab algn="l" pos="0"/>
              </a:tabLst>
            </a:pPr>
            <a:r>
              <a:rPr b="0" lang="en" sz="1600" spc="-1" strike="noStrike" u="sng">
                <a:solidFill>
                  <a:srgbClr val="7f694c"/>
                </a:solidFill>
                <a:uFillTx/>
                <a:latin typeface="Roboto"/>
                <a:ea typeface="Roboto"/>
                <a:hlinkClick r:id="rId4"/>
              </a:rPr>
              <a:t>https://www.nngroup.com/articles/cognitive-walkthroughs/</a:t>
            </a:r>
            <a:endParaRPr b="0" lang="pt-PT" sz="16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PT" sz="1600" spc="-1" strike="noStrike">
              <a:latin typeface="Arial"/>
            </a:endParaRPr>
          </a:p>
        </p:txBody>
      </p:sp>
      <p:grpSp>
        <p:nvGrpSpPr>
          <p:cNvPr id="1412" name="Group 3"/>
          <p:cNvGrpSpPr/>
          <p:nvPr/>
        </p:nvGrpSpPr>
        <p:grpSpPr>
          <a:xfrm>
            <a:off x="4557960" y="479160"/>
            <a:ext cx="1796040" cy="1158480"/>
            <a:chOff x="4557960" y="479160"/>
            <a:chExt cx="1796040" cy="1158480"/>
          </a:xfrm>
        </p:grpSpPr>
        <p:sp>
          <p:nvSpPr>
            <p:cNvPr id="1413" name="CustomShape 4"/>
            <p:cNvSpPr/>
            <p:nvPr/>
          </p:nvSpPr>
          <p:spPr>
            <a:xfrm>
              <a:off x="4557960" y="745560"/>
              <a:ext cx="291600" cy="291600"/>
            </a:xfrm>
            <a:custGeom>
              <a:avLst/>
              <a:gdLst/>
              <a:ahLst/>
              <a:rect l="l" t="t" r="r" b="b"/>
              <a:pathLst>
                <a:path w="7994" h="7994">
                  <a:moveTo>
                    <a:pt x="3997" y="0"/>
                  </a:moveTo>
                  <a:cubicBezTo>
                    <a:pt x="3537" y="0"/>
                    <a:pt x="3160" y="377"/>
                    <a:pt x="3160" y="837"/>
                  </a:cubicBezTo>
                  <a:lnTo>
                    <a:pt x="3160" y="3160"/>
                  </a:lnTo>
                  <a:lnTo>
                    <a:pt x="858" y="3160"/>
                  </a:lnTo>
                  <a:cubicBezTo>
                    <a:pt x="377" y="3160"/>
                    <a:pt x="1" y="3536"/>
                    <a:pt x="1" y="3997"/>
                  </a:cubicBezTo>
                  <a:cubicBezTo>
                    <a:pt x="1" y="4457"/>
                    <a:pt x="377" y="4834"/>
                    <a:pt x="858" y="4834"/>
                  </a:cubicBezTo>
                  <a:lnTo>
                    <a:pt x="3160" y="4834"/>
                  </a:lnTo>
                  <a:lnTo>
                    <a:pt x="3160" y="7156"/>
                  </a:lnTo>
                  <a:cubicBezTo>
                    <a:pt x="3160" y="7617"/>
                    <a:pt x="3537" y="7993"/>
                    <a:pt x="3997" y="7993"/>
                  </a:cubicBezTo>
                  <a:cubicBezTo>
                    <a:pt x="4457" y="7993"/>
                    <a:pt x="4855" y="7617"/>
                    <a:pt x="4855" y="7156"/>
                  </a:cubicBezTo>
                  <a:lnTo>
                    <a:pt x="4855" y="4834"/>
                  </a:lnTo>
                  <a:lnTo>
                    <a:pt x="7156" y="4834"/>
                  </a:lnTo>
                  <a:cubicBezTo>
                    <a:pt x="7617" y="4834"/>
                    <a:pt x="7993" y="4457"/>
                    <a:pt x="7993" y="3997"/>
                  </a:cubicBezTo>
                  <a:cubicBezTo>
                    <a:pt x="7993" y="3536"/>
                    <a:pt x="7617" y="3160"/>
                    <a:pt x="7156" y="3160"/>
                  </a:cubicBezTo>
                  <a:lnTo>
                    <a:pt x="4855" y="3160"/>
                  </a:lnTo>
                  <a:lnTo>
                    <a:pt x="4855" y="837"/>
                  </a:lnTo>
                  <a:cubicBezTo>
                    <a:pt x="4855" y="377"/>
                    <a:pt x="4457" y="0"/>
                    <a:pt x="3997" y="0"/>
                  </a:cubicBezTo>
                  <a:close/>
                </a:path>
              </a:pathLst>
            </a:custGeom>
            <a:solidFill>
              <a:srgbClr val="f4efe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14" name="CustomShape 5"/>
            <p:cNvSpPr/>
            <p:nvPr/>
          </p:nvSpPr>
          <p:spPr>
            <a:xfrm>
              <a:off x="6000840" y="479160"/>
              <a:ext cx="353160" cy="352800"/>
            </a:xfrm>
            <a:custGeom>
              <a:avLst/>
              <a:gdLst/>
              <a:ahLst/>
              <a:rect l="l" t="t" r="r" b="b"/>
              <a:pathLst>
                <a:path w="2931" h="2930">
                  <a:moveTo>
                    <a:pt x="1466" y="0"/>
                  </a:moveTo>
                  <a:cubicBezTo>
                    <a:pt x="1298" y="0"/>
                    <a:pt x="1152" y="147"/>
                    <a:pt x="1152" y="314"/>
                  </a:cubicBezTo>
                  <a:lnTo>
                    <a:pt x="1152" y="1172"/>
                  </a:lnTo>
                  <a:lnTo>
                    <a:pt x="315" y="1172"/>
                  </a:lnTo>
                  <a:cubicBezTo>
                    <a:pt x="147" y="1172"/>
                    <a:pt x="1" y="1298"/>
                    <a:pt x="1" y="1465"/>
                  </a:cubicBezTo>
                  <a:cubicBezTo>
                    <a:pt x="1" y="1632"/>
                    <a:pt x="147" y="1779"/>
                    <a:pt x="315" y="1779"/>
                  </a:cubicBezTo>
                  <a:lnTo>
                    <a:pt x="1152" y="1779"/>
                  </a:lnTo>
                  <a:lnTo>
                    <a:pt x="1152" y="2637"/>
                  </a:lnTo>
                  <a:cubicBezTo>
                    <a:pt x="1152" y="2804"/>
                    <a:pt x="1298" y="2930"/>
                    <a:pt x="1466" y="2930"/>
                  </a:cubicBezTo>
                  <a:cubicBezTo>
                    <a:pt x="1633" y="2930"/>
                    <a:pt x="1779" y="2804"/>
                    <a:pt x="1779" y="2637"/>
                  </a:cubicBezTo>
                  <a:lnTo>
                    <a:pt x="1779" y="1779"/>
                  </a:lnTo>
                  <a:lnTo>
                    <a:pt x="2616" y="1779"/>
                  </a:lnTo>
                  <a:cubicBezTo>
                    <a:pt x="2805" y="1779"/>
                    <a:pt x="2930" y="1632"/>
                    <a:pt x="2930" y="1465"/>
                  </a:cubicBezTo>
                  <a:cubicBezTo>
                    <a:pt x="2930" y="1298"/>
                    <a:pt x="2805" y="1172"/>
                    <a:pt x="2616" y="1172"/>
                  </a:cubicBezTo>
                  <a:lnTo>
                    <a:pt x="1779" y="1172"/>
                  </a:lnTo>
                  <a:lnTo>
                    <a:pt x="1779" y="314"/>
                  </a:lnTo>
                  <a:cubicBezTo>
                    <a:pt x="1779" y="147"/>
                    <a:pt x="1633" y="0"/>
                    <a:pt x="1466" y="0"/>
                  </a:cubicBezTo>
                  <a:close/>
                </a:path>
              </a:pathLst>
            </a:custGeom>
            <a:solidFill>
              <a:srgbClr val="f4efe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15" name="CustomShape 6"/>
            <p:cNvSpPr/>
            <p:nvPr/>
          </p:nvSpPr>
          <p:spPr>
            <a:xfrm>
              <a:off x="5254200" y="1060920"/>
              <a:ext cx="576720" cy="576720"/>
            </a:xfrm>
            <a:custGeom>
              <a:avLst/>
              <a:gdLst/>
              <a:ahLst/>
              <a:rect l="l" t="t" r="r" b="b"/>
              <a:pathLst>
                <a:path w="4207" h="4207">
                  <a:moveTo>
                    <a:pt x="2093" y="1"/>
                  </a:moveTo>
                  <a:cubicBezTo>
                    <a:pt x="1863" y="1"/>
                    <a:pt x="1654" y="210"/>
                    <a:pt x="1654" y="440"/>
                  </a:cubicBezTo>
                  <a:lnTo>
                    <a:pt x="1654" y="1675"/>
                  </a:lnTo>
                  <a:lnTo>
                    <a:pt x="440" y="1675"/>
                  </a:lnTo>
                  <a:cubicBezTo>
                    <a:pt x="189" y="1675"/>
                    <a:pt x="1" y="1863"/>
                    <a:pt x="1" y="2114"/>
                  </a:cubicBezTo>
                  <a:cubicBezTo>
                    <a:pt x="1" y="2344"/>
                    <a:pt x="189" y="2553"/>
                    <a:pt x="440" y="2553"/>
                  </a:cubicBezTo>
                  <a:lnTo>
                    <a:pt x="1654" y="2553"/>
                  </a:lnTo>
                  <a:lnTo>
                    <a:pt x="1654" y="3767"/>
                  </a:lnTo>
                  <a:cubicBezTo>
                    <a:pt x="1654" y="4018"/>
                    <a:pt x="1863" y="4206"/>
                    <a:pt x="2093" y="4206"/>
                  </a:cubicBezTo>
                  <a:cubicBezTo>
                    <a:pt x="2344" y="4206"/>
                    <a:pt x="2533" y="4018"/>
                    <a:pt x="2533" y="3767"/>
                  </a:cubicBezTo>
                  <a:lnTo>
                    <a:pt x="2533" y="2553"/>
                  </a:lnTo>
                  <a:lnTo>
                    <a:pt x="3767" y="2553"/>
                  </a:lnTo>
                  <a:cubicBezTo>
                    <a:pt x="3997" y="2553"/>
                    <a:pt x="4206" y="2344"/>
                    <a:pt x="4206" y="2114"/>
                  </a:cubicBezTo>
                  <a:cubicBezTo>
                    <a:pt x="4206" y="1863"/>
                    <a:pt x="4018" y="1675"/>
                    <a:pt x="3767" y="1675"/>
                  </a:cubicBezTo>
                  <a:lnTo>
                    <a:pt x="2533" y="1675"/>
                  </a:lnTo>
                  <a:lnTo>
                    <a:pt x="2533" y="440"/>
                  </a:lnTo>
                  <a:cubicBezTo>
                    <a:pt x="2533" y="210"/>
                    <a:pt x="2344" y="1"/>
                    <a:pt x="2093" y="1"/>
                  </a:cubicBezTo>
                  <a:close/>
                </a:path>
              </a:pathLst>
            </a:custGeom>
            <a:solidFill>
              <a:srgbClr val="f4efe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416" name="Group 7"/>
          <p:cNvGrpSpPr/>
          <p:nvPr/>
        </p:nvGrpSpPr>
        <p:grpSpPr>
          <a:xfrm>
            <a:off x="5553360" y="1123560"/>
            <a:ext cx="2508480" cy="2895840"/>
            <a:chOff x="5553360" y="1123560"/>
            <a:chExt cx="2508480" cy="2895840"/>
          </a:xfrm>
        </p:grpSpPr>
        <p:sp>
          <p:nvSpPr>
            <p:cNvPr id="1417" name="CustomShape 8"/>
            <p:cNvSpPr/>
            <p:nvPr/>
          </p:nvSpPr>
          <p:spPr>
            <a:xfrm>
              <a:off x="7851240" y="1775520"/>
              <a:ext cx="47160" cy="62280"/>
            </a:xfrm>
            <a:custGeom>
              <a:avLst/>
              <a:gdLst/>
              <a:ahLst/>
              <a:rect l="l" t="t" r="r" b="b"/>
              <a:pathLst>
                <a:path w="3610" h="4387">
                  <a:moveTo>
                    <a:pt x="1479" y="0"/>
                  </a:moveTo>
                  <a:cubicBezTo>
                    <a:pt x="1229" y="0"/>
                    <a:pt x="953" y="50"/>
                    <a:pt x="753" y="176"/>
                  </a:cubicBezTo>
                  <a:cubicBezTo>
                    <a:pt x="452" y="376"/>
                    <a:pt x="176" y="677"/>
                    <a:pt x="76" y="1053"/>
                  </a:cubicBezTo>
                  <a:cubicBezTo>
                    <a:pt x="1" y="1454"/>
                    <a:pt x="76" y="1780"/>
                    <a:pt x="226" y="2155"/>
                  </a:cubicBezTo>
                  <a:cubicBezTo>
                    <a:pt x="452" y="2657"/>
                    <a:pt x="652" y="3158"/>
                    <a:pt x="878" y="3659"/>
                  </a:cubicBezTo>
                  <a:cubicBezTo>
                    <a:pt x="1003" y="3985"/>
                    <a:pt x="1429" y="4261"/>
                    <a:pt x="1730" y="4336"/>
                  </a:cubicBezTo>
                  <a:cubicBezTo>
                    <a:pt x="1855" y="4361"/>
                    <a:pt x="1981" y="4386"/>
                    <a:pt x="2106" y="4386"/>
                  </a:cubicBezTo>
                  <a:cubicBezTo>
                    <a:pt x="2382" y="4386"/>
                    <a:pt x="2657" y="4311"/>
                    <a:pt x="2858" y="4186"/>
                  </a:cubicBezTo>
                  <a:cubicBezTo>
                    <a:pt x="3159" y="3985"/>
                    <a:pt x="3434" y="3684"/>
                    <a:pt x="3510" y="3333"/>
                  </a:cubicBezTo>
                  <a:cubicBezTo>
                    <a:pt x="3610" y="2932"/>
                    <a:pt x="3535" y="2582"/>
                    <a:pt x="3359" y="2206"/>
                  </a:cubicBezTo>
                  <a:cubicBezTo>
                    <a:pt x="3159" y="1704"/>
                    <a:pt x="2933" y="1203"/>
                    <a:pt x="2733" y="702"/>
                  </a:cubicBezTo>
                  <a:cubicBezTo>
                    <a:pt x="2607" y="401"/>
                    <a:pt x="2181" y="125"/>
                    <a:pt x="1855" y="25"/>
                  </a:cubicBezTo>
                  <a:cubicBezTo>
                    <a:pt x="1755" y="0"/>
                    <a:pt x="1630" y="0"/>
                    <a:pt x="1479" y="0"/>
                  </a:cubicBezTo>
                  <a:close/>
                </a:path>
              </a:pathLst>
            </a:custGeom>
            <a:solidFill>
              <a:srgbClr val="cce2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18" name="CustomShape 9"/>
            <p:cNvSpPr/>
            <p:nvPr/>
          </p:nvSpPr>
          <p:spPr>
            <a:xfrm>
              <a:off x="5740200" y="1765440"/>
              <a:ext cx="51480" cy="61200"/>
            </a:xfrm>
            <a:custGeom>
              <a:avLst/>
              <a:gdLst/>
              <a:ahLst/>
              <a:rect l="l" t="t" r="r" b="b"/>
              <a:pathLst>
                <a:path w="3961" h="4312">
                  <a:moveTo>
                    <a:pt x="1580" y="0"/>
                  </a:moveTo>
                  <a:cubicBezTo>
                    <a:pt x="1329" y="0"/>
                    <a:pt x="1103" y="50"/>
                    <a:pt x="878" y="201"/>
                  </a:cubicBezTo>
                  <a:cubicBezTo>
                    <a:pt x="201" y="627"/>
                    <a:pt x="1" y="1429"/>
                    <a:pt x="376" y="2156"/>
                  </a:cubicBezTo>
                  <a:cubicBezTo>
                    <a:pt x="627" y="2632"/>
                    <a:pt x="853" y="3133"/>
                    <a:pt x="1103" y="3609"/>
                  </a:cubicBezTo>
                  <a:cubicBezTo>
                    <a:pt x="1329" y="4060"/>
                    <a:pt x="1855" y="4311"/>
                    <a:pt x="2382" y="4311"/>
                  </a:cubicBezTo>
                  <a:cubicBezTo>
                    <a:pt x="2632" y="4311"/>
                    <a:pt x="2858" y="4261"/>
                    <a:pt x="3083" y="4136"/>
                  </a:cubicBezTo>
                  <a:cubicBezTo>
                    <a:pt x="3760" y="3685"/>
                    <a:pt x="3960" y="2883"/>
                    <a:pt x="3585" y="2156"/>
                  </a:cubicBezTo>
                  <a:cubicBezTo>
                    <a:pt x="3334" y="1680"/>
                    <a:pt x="3108" y="1178"/>
                    <a:pt x="2858" y="702"/>
                  </a:cubicBezTo>
                  <a:cubicBezTo>
                    <a:pt x="2632" y="251"/>
                    <a:pt x="2106" y="0"/>
                    <a:pt x="1580" y="0"/>
                  </a:cubicBezTo>
                  <a:close/>
                </a:path>
              </a:pathLst>
            </a:custGeom>
            <a:solidFill>
              <a:srgbClr val="d6e9f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19" name="CustomShape 10"/>
            <p:cNvSpPr/>
            <p:nvPr/>
          </p:nvSpPr>
          <p:spPr>
            <a:xfrm>
              <a:off x="5787000" y="1757520"/>
              <a:ext cx="3240" cy="19440"/>
            </a:xfrm>
            <a:custGeom>
              <a:avLst/>
              <a:gdLst/>
              <a:ahLst/>
              <a:rect l="l" t="t" r="r" b="b"/>
              <a:pathLst>
                <a:path w="277" h="1380">
                  <a:moveTo>
                    <a:pt x="276" y="1"/>
                  </a:moveTo>
                  <a:cubicBezTo>
                    <a:pt x="76" y="327"/>
                    <a:pt x="1" y="703"/>
                    <a:pt x="151" y="1079"/>
                  </a:cubicBezTo>
                  <a:cubicBezTo>
                    <a:pt x="201" y="1179"/>
                    <a:pt x="226" y="1279"/>
                    <a:pt x="276" y="1379"/>
                  </a:cubicBezTo>
                  <a:lnTo>
                    <a:pt x="276" y="1"/>
                  </a:lnTo>
                  <a:close/>
                </a:path>
              </a:pathLst>
            </a:custGeom>
            <a:solidFill>
              <a:srgbClr val="d6e9f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20" name="CustomShape 11"/>
            <p:cNvSpPr/>
            <p:nvPr/>
          </p:nvSpPr>
          <p:spPr>
            <a:xfrm>
              <a:off x="7563600" y="3153600"/>
              <a:ext cx="110880" cy="203400"/>
            </a:xfrm>
            <a:custGeom>
              <a:avLst/>
              <a:gdLst/>
              <a:ahLst/>
              <a:rect l="l" t="t" r="r" b="b"/>
              <a:pathLst>
                <a:path w="8473" h="14248">
                  <a:moveTo>
                    <a:pt x="4331" y="0"/>
                  </a:moveTo>
                  <a:cubicBezTo>
                    <a:pt x="4267" y="0"/>
                    <a:pt x="4202" y="4"/>
                    <a:pt x="4136" y="12"/>
                  </a:cubicBezTo>
                  <a:cubicBezTo>
                    <a:pt x="1" y="488"/>
                    <a:pt x="8472" y="14247"/>
                    <a:pt x="8472" y="14247"/>
                  </a:cubicBezTo>
                  <a:cubicBezTo>
                    <a:pt x="8472" y="14247"/>
                    <a:pt x="8278" y="0"/>
                    <a:pt x="4331" y="0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21" name="CustomShape 12"/>
            <p:cNvSpPr/>
            <p:nvPr/>
          </p:nvSpPr>
          <p:spPr>
            <a:xfrm>
              <a:off x="7493400" y="3255480"/>
              <a:ext cx="114840" cy="201960"/>
            </a:xfrm>
            <a:custGeom>
              <a:avLst/>
              <a:gdLst/>
              <a:ahLst/>
              <a:rect l="l" t="t" r="r" b="b"/>
              <a:pathLst>
                <a:path w="8773" h="14151">
                  <a:moveTo>
                    <a:pt x="4334" y="0"/>
                  </a:moveTo>
                  <a:cubicBezTo>
                    <a:pt x="4261" y="0"/>
                    <a:pt x="4186" y="5"/>
                    <a:pt x="4111" y="15"/>
                  </a:cubicBezTo>
                  <a:cubicBezTo>
                    <a:pt x="0" y="567"/>
                    <a:pt x="8772" y="14151"/>
                    <a:pt x="8772" y="14151"/>
                  </a:cubicBezTo>
                  <a:cubicBezTo>
                    <a:pt x="8772" y="14151"/>
                    <a:pt x="8241" y="0"/>
                    <a:pt x="4334" y="0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22" name="CustomShape 13"/>
            <p:cNvSpPr/>
            <p:nvPr/>
          </p:nvSpPr>
          <p:spPr>
            <a:xfrm>
              <a:off x="7451640" y="3346200"/>
              <a:ext cx="108720" cy="207360"/>
            </a:xfrm>
            <a:custGeom>
              <a:avLst/>
              <a:gdLst/>
              <a:ahLst/>
              <a:rect l="l" t="t" r="r" b="b"/>
              <a:pathLst>
                <a:path w="8311" h="14538">
                  <a:moveTo>
                    <a:pt x="4214" y="1"/>
                  </a:moveTo>
                  <a:cubicBezTo>
                    <a:pt x="4196" y="1"/>
                    <a:pt x="4179" y="1"/>
                    <a:pt x="4161" y="1"/>
                  </a:cubicBezTo>
                  <a:cubicBezTo>
                    <a:pt x="0" y="127"/>
                    <a:pt x="7018" y="14538"/>
                    <a:pt x="7018" y="14538"/>
                  </a:cubicBezTo>
                  <a:cubicBezTo>
                    <a:pt x="7018" y="14538"/>
                    <a:pt x="8310" y="1"/>
                    <a:pt x="4214" y="1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23" name="CustomShape 14"/>
            <p:cNvSpPr/>
            <p:nvPr/>
          </p:nvSpPr>
          <p:spPr>
            <a:xfrm>
              <a:off x="5895360" y="3128760"/>
              <a:ext cx="121320" cy="200160"/>
            </a:xfrm>
            <a:custGeom>
              <a:avLst/>
              <a:gdLst/>
              <a:ahLst/>
              <a:rect l="l" t="t" r="r" b="b"/>
              <a:pathLst>
                <a:path w="9274" h="14034">
                  <a:moveTo>
                    <a:pt x="4892" y="1"/>
                  </a:moveTo>
                  <a:cubicBezTo>
                    <a:pt x="1030" y="1"/>
                    <a:pt x="0" y="14033"/>
                    <a:pt x="0" y="14033"/>
                  </a:cubicBezTo>
                  <a:cubicBezTo>
                    <a:pt x="0" y="14033"/>
                    <a:pt x="9273" y="700"/>
                    <a:pt x="5163" y="23"/>
                  </a:cubicBezTo>
                  <a:cubicBezTo>
                    <a:pt x="5071" y="8"/>
                    <a:pt x="4981" y="1"/>
                    <a:pt x="4892" y="1"/>
                  </a:cubicBezTo>
                  <a:close/>
                </a:path>
              </a:pathLst>
            </a:custGeom>
            <a:solidFill>
              <a:srgbClr val="8ec7b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24" name="CustomShape 15"/>
            <p:cNvSpPr/>
            <p:nvPr/>
          </p:nvSpPr>
          <p:spPr>
            <a:xfrm>
              <a:off x="5955840" y="3233880"/>
              <a:ext cx="125280" cy="199080"/>
            </a:xfrm>
            <a:custGeom>
              <a:avLst/>
              <a:gdLst/>
              <a:ahLst/>
              <a:rect l="l" t="t" r="r" b="b"/>
              <a:pathLst>
                <a:path w="9575" h="13939">
                  <a:moveTo>
                    <a:pt x="5188" y="1"/>
                  </a:moveTo>
                  <a:cubicBezTo>
                    <a:pt x="1335" y="1"/>
                    <a:pt x="1" y="13939"/>
                    <a:pt x="1" y="13939"/>
                  </a:cubicBezTo>
                  <a:cubicBezTo>
                    <a:pt x="1" y="13939"/>
                    <a:pt x="9575" y="781"/>
                    <a:pt x="5489" y="29"/>
                  </a:cubicBezTo>
                  <a:cubicBezTo>
                    <a:pt x="5387" y="10"/>
                    <a:pt x="5287" y="1"/>
                    <a:pt x="5188" y="1"/>
                  </a:cubicBezTo>
                  <a:close/>
                </a:path>
              </a:pathLst>
            </a:custGeom>
            <a:solidFill>
              <a:srgbClr val="8ec7b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25" name="CustomShape 16"/>
            <p:cNvSpPr/>
            <p:nvPr/>
          </p:nvSpPr>
          <p:spPr>
            <a:xfrm>
              <a:off x="6009840" y="3327120"/>
              <a:ext cx="108000" cy="205560"/>
            </a:xfrm>
            <a:custGeom>
              <a:avLst/>
              <a:gdLst/>
              <a:ahLst/>
              <a:rect l="l" t="t" r="r" b="b"/>
              <a:pathLst>
                <a:path w="8262" h="14393">
                  <a:moveTo>
                    <a:pt x="3992" y="1"/>
                  </a:moveTo>
                  <a:cubicBezTo>
                    <a:pt x="0" y="1"/>
                    <a:pt x="417" y="14392"/>
                    <a:pt x="417" y="14392"/>
                  </a:cubicBezTo>
                  <a:cubicBezTo>
                    <a:pt x="417" y="14392"/>
                    <a:pt x="8262" y="332"/>
                    <a:pt x="4126" y="6"/>
                  </a:cubicBezTo>
                  <a:cubicBezTo>
                    <a:pt x="4081" y="2"/>
                    <a:pt x="4036" y="1"/>
                    <a:pt x="3992" y="1"/>
                  </a:cubicBezTo>
                  <a:close/>
                </a:path>
              </a:pathLst>
            </a:custGeom>
            <a:solidFill>
              <a:srgbClr val="8ec7b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26" name="CustomShape 17"/>
            <p:cNvSpPr/>
            <p:nvPr/>
          </p:nvSpPr>
          <p:spPr>
            <a:xfrm>
              <a:off x="5883480" y="3580920"/>
              <a:ext cx="70560" cy="141480"/>
            </a:xfrm>
            <a:custGeom>
              <a:avLst/>
              <a:gdLst/>
              <a:ahLst/>
              <a:rect l="l" t="t" r="r" b="b"/>
              <a:pathLst>
                <a:path w="5413" h="9914">
                  <a:moveTo>
                    <a:pt x="2919" y="1"/>
                  </a:moveTo>
                  <a:cubicBezTo>
                    <a:pt x="2867" y="1"/>
                    <a:pt x="2814" y="5"/>
                    <a:pt x="2758" y="14"/>
                  </a:cubicBezTo>
                  <a:cubicBezTo>
                    <a:pt x="1" y="415"/>
                    <a:pt x="2958" y="9913"/>
                    <a:pt x="2958" y="9913"/>
                  </a:cubicBezTo>
                  <a:cubicBezTo>
                    <a:pt x="2958" y="9913"/>
                    <a:pt x="5412" y="1"/>
                    <a:pt x="29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27" name="CustomShape 18"/>
            <p:cNvSpPr/>
            <p:nvPr/>
          </p:nvSpPr>
          <p:spPr>
            <a:xfrm>
              <a:off x="5929560" y="3630240"/>
              <a:ext cx="69120" cy="140760"/>
            </a:xfrm>
            <a:custGeom>
              <a:avLst/>
              <a:gdLst/>
              <a:ahLst/>
              <a:rect l="l" t="t" r="r" b="b"/>
              <a:pathLst>
                <a:path w="5285" h="9859">
                  <a:moveTo>
                    <a:pt x="2930" y="1"/>
                  </a:moveTo>
                  <a:cubicBezTo>
                    <a:pt x="2851" y="1"/>
                    <a:pt x="2769" y="12"/>
                    <a:pt x="2682" y="34"/>
                  </a:cubicBezTo>
                  <a:cubicBezTo>
                    <a:pt x="1" y="736"/>
                    <a:pt x="4111" y="9859"/>
                    <a:pt x="4111" y="9859"/>
                  </a:cubicBezTo>
                  <a:cubicBezTo>
                    <a:pt x="4111" y="9859"/>
                    <a:pt x="5285" y="1"/>
                    <a:pt x="29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28" name="CustomShape 19"/>
            <p:cNvSpPr/>
            <p:nvPr/>
          </p:nvSpPr>
          <p:spPr>
            <a:xfrm>
              <a:off x="7603920" y="3580920"/>
              <a:ext cx="70560" cy="141480"/>
            </a:xfrm>
            <a:custGeom>
              <a:avLst/>
              <a:gdLst/>
              <a:ahLst/>
              <a:rect l="l" t="t" r="r" b="b"/>
              <a:pathLst>
                <a:path w="5412" h="9914">
                  <a:moveTo>
                    <a:pt x="2493" y="1"/>
                  </a:moveTo>
                  <a:cubicBezTo>
                    <a:pt x="1" y="1"/>
                    <a:pt x="2479" y="9913"/>
                    <a:pt x="2479" y="9913"/>
                  </a:cubicBezTo>
                  <a:cubicBezTo>
                    <a:pt x="2479" y="9913"/>
                    <a:pt x="5411" y="415"/>
                    <a:pt x="2654" y="14"/>
                  </a:cubicBezTo>
                  <a:cubicBezTo>
                    <a:pt x="2598" y="5"/>
                    <a:pt x="2545" y="1"/>
                    <a:pt x="2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29" name="CustomShape 20"/>
            <p:cNvSpPr/>
            <p:nvPr/>
          </p:nvSpPr>
          <p:spPr>
            <a:xfrm>
              <a:off x="7560000" y="3630240"/>
              <a:ext cx="69120" cy="140760"/>
            </a:xfrm>
            <a:custGeom>
              <a:avLst/>
              <a:gdLst/>
              <a:ahLst/>
              <a:rect l="l" t="t" r="r" b="b"/>
              <a:pathLst>
                <a:path w="5287" h="9859">
                  <a:moveTo>
                    <a:pt x="2357" y="1"/>
                  </a:moveTo>
                  <a:cubicBezTo>
                    <a:pt x="1" y="1"/>
                    <a:pt x="1151" y="9859"/>
                    <a:pt x="1151" y="9859"/>
                  </a:cubicBezTo>
                  <a:cubicBezTo>
                    <a:pt x="1151" y="9859"/>
                    <a:pt x="5286" y="736"/>
                    <a:pt x="2605" y="34"/>
                  </a:cubicBezTo>
                  <a:cubicBezTo>
                    <a:pt x="2518" y="12"/>
                    <a:pt x="2436" y="1"/>
                    <a:pt x="2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30" name="CustomShape 21"/>
            <p:cNvSpPr/>
            <p:nvPr/>
          </p:nvSpPr>
          <p:spPr>
            <a:xfrm>
              <a:off x="5896800" y="1827360"/>
              <a:ext cx="1821600" cy="258480"/>
            </a:xfrm>
            <a:custGeom>
              <a:avLst/>
              <a:gdLst/>
              <a:ahLst/>
              <a:rect l="l" t="t" r="r" b="b"/>
              <a:pathLst>
                <a:path w="138899" h="18096">
                  <a:moveTo>
                    <a:pt x="0" y="0"/>
                  </a:moveTo>
                  <a:lnTo>
                    <a:pt x="0" y="18096"/>
                  </a:lnTo>
                  <a:lnTo>
                    <a:pt x="138898" y="18096"/>
                  </a:lnTo>
                  <a:lnTo>
                    <a:pt x="138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31" name="CustomShape 22"/>
            <p:cNvSpPr/>
            <p:nvPr/>
          </p:nvSpPr>
          <p:spPr>
            <a:xfrm>
              <a:off x="5905080" y="1123560"/>
              <a:ext cx="1789920" cy="1487880"/>
            </a:xfrm>
            <a:custGeom>
              <a:avLst/>
              <a:gdLst/>
              <a:ahLst/>
              <a:rect l="l" t="t" r="r" b="b"/>
              <a:pathLst>
                <a:path w="136493" h="76019">
                  <a:moveTo>
                    <a:pt x="94334" y="1"/>
                  </a:moveTo>
                  <a:cubicBezTo>
                    <a:pt x="84289" y="1"/>
                    <a:pt x="73910" y="742"/>
                    <a:pt x="64162" y="780"/>
                  </a:cubicBezTo>
                  <a:cubicBezTo>
                    <a:pt x="51104" y="805"/>
                    <a:pt x="38171" y="1081"/>
                    <a:pt x="25214" y="1231"/>
                  </a:cubicBezTo>
                  <a:cubicBezTo>
                    <a:pt x="25114" y="3888"/>
                    <a:pt x="25013" y="6544"/>
                    <a:pt x="24913" y="9176"/>
                  </a:cubicBezTo>
                  <a:cubicBezTo>
                    <a:pt x="24036" y="6595"/>
                    <a:pt x="23284" y="3963"/>
                    <a:pt x="22658" y="1281"/>
                  </a:cubicBezTo>
                  <a:lnTo>
                    <a:pt x="22031" y="1281"/>
                  </a:lnTo>
                  <a:cubicBezTo>
                    <a:pt x="22056" y="4615"/>
                    <a:pt x="21906" y="7973"/>
                    <a:pt x="21555" y="11281"/>
                  </a:cubicBezTo>
                  <a:cubicBezTo>
                    <a:pt x="20627" y="7998"/>
                    <a:pt x="19825" y="4665"/>
                    <a:pt x="19149" y="1306"/>
                  </a:cubicBezTo>
                  <a:lnTo>
                    <a:pt x="18547" y="1306"/>
                  </a:lnTo>
                  <a:cubicBezTo>
                    <a:pt x="18497" y="5041"/>
                    <a:pt x="18397" y="8800"/>
                    <a:pt x="18196" y="12534"/>
                  </a:cubicBezTo>
                  <a:cubicBezTo>
                    <a:pt x="17745" y="8775"/>
                    <a:pt x="17169" y="5041"/>
                    <a:pt x="16442" y="1331"/>
                  </a:cubicBezTo>
                  <a:cubicBezTo>
                    <a:pt x="13710" y="1356"/>
                    <a:pt x="10972" y="1369"/>
                    <a:pt x="8231" y="1369"/>
                  </a:cubicBezTo>
                  <a:cubicBezTo>
                    <a:pt x="5490" y="1369"/>
                    <a:pt x="2745" y="1356"/>
                    <a:pt x="1" y="1331"/>
                  </a:cubicBezTo>
                  <a:lnTo>
                    <a:pt x="1" y="1331"/>
                  </a:lnTo>
                  <a:cubicBezTo>
                    <a:pt x="3835" y="25091"/>
                    <a:pt x="6492" y="49076"/>
                    <a:pt x="7896" y="73161"/>
                  </a:cubicBezTo>
                  <a:lnTo>
                    <a:pt x="128949" y="76019"/>
                  </a:lnTo>
                  <a:cubicBezTo>
                    <a:pt x="129951" y="51908"/>
                    <a:pt x="132082" y="25968"/>
                    <a:pt x="136493" y="2359"/>
                  </a:cubicBezTo>
                  <a:cubicBezTo>
                    <a:pt x="133285" y="2133"/>
                    <a:pt x="130052" y="1933"/>
                    <a:pt x="126819" y="1732"/>
                  </a:cubicBezTo>
                  <a:cubicBezTo>
                    <a:pt x="126067" y="4239"/>
                    <a:pt x="125315" y="6745"/>
                    <a:pt x="124563" y="9276"/>
                  </a:cubicBezTo>
                  <a:cubicBezTo>
                    <a:pt x="123961" y="6770"/>
                    <a:pt x="123911" y="4163"/>
                    <a:pt x="124037" y="1557"/>
                  </a:cubicBezTo>
                  <a:cubicBezTo>
                    <a:pt x="123786" y="1532"/>
                    <a:pt x="123535" y="1532"/>
                    <a:pt x="123285" y="1507"/>
                  </a:cubicBezTo>
                  <a:cubicBezTo>
                    <a:pt x="122508" y="4138"/>
                    <a:pt x="121756" y="6770"/>
                    <a:pt x="121004" y="9402"/>
                  </a:cubicBezTo>
                  <a:cubicBezTo>
                    <a:pt x="121230" y="6745"/>
                    <a:pt x="121280" y="4063"/>
                    <a:pt x="121204" y="1382"/>
                  </a:cubicBezTo>
                  <a:cubicBezTo>
                    <a:pt x="115440" y="1006"/>
                    <a:pt x="109651" y="655"/>
                    <a:pt x="103886" y="279"/>
                  </a:cubicBezTo>
                  <a:cubicBezTo>
                    <a:pt x="100758" y="78"/>
                    <a:pt x="97563" y="1"/>
                    <a:pt x="94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32" name="CustomShape 23"/>
            <p:cNvSpPr/>
            <p:nvPr/>
          </p:nvSpPr>
          <p:spPr>
            <a:xfrm>
              <a:off x="7567200" y="1418040"/>
              <a:ext cx="126720" cy="8640"/>
            </a:xfrm>
            <a:custGeom>
              <a:avLst/>
              <a:gdLst/>
              <a:ahLst/>
              <a:rect l="l" t="t" r="r" b="b"/>
              <a:pathLst>
                <a:path w="9675" h="627">
                  <a:moveTo>
                    <a:pt x="1" y="0"/>
                  </a:moveTo>
                  <a:lnTo>
                    <a:pt x="9675" y="627"/>
                  </a:lnTo>
                  <a:cubicBezTo>
                    <a:pt x="6467" y="401"/>
                    <a:pt x="3234" y="201"/>
                    <a:pt x="1" y="0"/>
                  </a:cubicBezTo>
                  <a:close/>
                </a:path>
              </a:pathLst>
            </a:custGeom>
            <a:solidFill>
              <a:srgbClr val="f4f6e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33" name="CustomShape 24"/>
            <p:cNvSpPr/>
            <p:nvPr/>
          </p:nvSpPr>
          <p:spPr>
            <a:xfrm>
              <a:off x="5995800" y="1410480"/>
              <a:ext cx="1697760" cy="973800"/>
            </a:xfrm>
            <a:custGeom>
              <a:avLst/>
              <a:gdLst/>
              <a:ahLst/>
              <a:rect l="l" t="t" r="r" b="b"/>
              <a:pathLst>
                <a:path w="129475" h="68146">
                  <a:moveTo>
                    <a:pt x="111329" y="0"/>
                  </a:moveTo>
                  <a:cubicBezTo>
                    <a:pt x="107745" y="16266"/>
                    <a:pt x="100126" y="31705"/>
                    <a:pt x="87795" y="42632"/>
                  </a:cubicBezTo>
                  <a:cubicBezTo>
                    <a:pt x="78898" y="50527"/>
                    <a:pt x="67870" y="55765"/>
                    <a:pt x="56367" y="58722"/>
                  </a:cubicBezTo>
                  <a:cubicBezTo>
                    <a:pt x="47018" y="61128"/>
                    <a:pt x="37319" y="62056"/>
                    <a:pt x="27645" y="62056"/>
                  </a:cubicBezTo>
                  <a:cubicBezTo>
                    <a:pt x="25464" y="62056"/>
                    <a:pt x="23284" y="62005"/>
                    <a:pt x="21103" y="61905"/>
                  </a:cubicBezTo>
                  <a:cubicBezTo>
                    <a:pt x="14011" y="61629"/>
                    <a:pt x="6868" y="60903"/>
                    <a:pt x="0" y="59198"/>
                  </a:cubicBezTo>
                  <a:lnTo>
                    <a:pt x="0" y="59198"/>
                  </a:lnTo>
                  <a:cubicBezTo>
                    <a:pt x="226" y="62030"/>
                    <a:pt x="426" y="64838"/>
                    <a:pt x="602" y="67645"/>
                  </a:cubicBezTo>
                  <a:cubicBezTo>
                    <a:pt x="3033" y="66692"/>
                    <a:pt x="5690" y="66166"/>
                    <a:pt x="8497" y="66166"/>
                  </a:cubicBezTo>
                  <a:lnTo>
                    <a:pt x="113209" y="66166"/>
                  </a:lnTo>
                  <a:cubicBezTo>
                    <a:pt x="116442" y="66166"/>
                    <a:pt x="119500" y="66893"/>
                    <a:pt x="122232" y="68146"/>
                  </a:cubicBezTo>
                  <a:cubicBezTo>
                    <a:pt x="123359" y="45965"/>
                    <a:pt x="125490" y="22607"/>
                    <a:pt x="129475" y="1153"/>
                  </a:cubicBezTo>
                  <a:cubicBezTo>
                    <a:pt x="126267" y="927"/>
                    <a:pt x="123034" y="727"/>
                    <a:pt x="119801" y="526"/>
                  </a:cubicBezTo>
                  <a:cubicBezTo>
                    <a:pt x="119049" y="3033"/>
                    <a:pt x="118297" y="5539"/>
                    <a:pt x="117545" y="8070"/>
                  </a:cubicBezTo>
                  <a:cubicBezTo>
                    <a:pt x="117119" y="6291"/>
                    <a:pt x="116968" y="4461"/>
                    <a:pt x="116968" y="2607"/>
                  </a:cubicBezTo>
                  <a:cubicBezTo>
                    <a:pt x="116968" y="1855"/>
                    <a:pt x="116994" y="1103"/>
                    <a:pt x="117019" y="351"/>
                  </a:cubicBezTo>
                  <a:cubicBezTo>
                    <a:pt x="116768" y="326"/>
                    <a:pt x="116517" y="326"/>
                    <a:pt x="116267" y="301"/>
                  </a:cubicBezTo>
                  <a:cubicBezTo>
                    <a:pt x="115490" y="2932"/>
                    <a:pt x="114738" y="5564"/>
                    <a:pt x="113986" y="8196"/>
                  </a:cubicBezTo>
                  <a:cubicBezTo>
                    <a:pt x="114136" y="6291"/>
                    <a:pt x="114212" y="4386"/>
                    <a:pt x="114212" y="2481"/>
                  </a:cubicBezTo>
                  <a:cubicBezTo>
                    <a:pt x="114212" y="1729"/>
                    <a:pt x="114212" y="952"/>
                    <a:pt x="114186" y="176"/>
                  </a:cubicBezTo>
                  <a:cubicBezTo>
                    <a:pt x="113234" y="100"/>
                    <a:pt x="112282" y="50"/>
                    <a:pt x="111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34" name="CustomShape 25"/>
            <p:cNvSpPr/>
            <p:nvPr/>
          </p:nvSpPr>
          <p:spPr>
            <a:xfrm>
              <a:off x="6069240" y="1928160"/>
              <a:ext cx="1437120" cy="34200"/>
            </a:xfrm>
            <a:custGeom>
              <a:avLst/>
              <a:gdLst/>
              <a:ahLst/>
              <a:rect l="l" t="t" r="r" b="b"/>
              <a:pathLst>
                <a:path w="109600" h="2418">
                  <a:moveTo>
                    <a:pt x="42532" y="0"/>
                  </a:moveTo>
                  <a:cubicBezTo>
                    <a:pt x="36509" y="0"/>
                    <a:pt x="30485" y="45"/>
                    <a:pt x="24462" y="136"/>
                  </a:cubicBezTo>
                  <a:cubicBezTo>
                    <a:pt x="16417" y="261"/>
                    <a:pt x="8396" y="462"/>
                    <a:pt x="351" y="738"/>
                  </a:cubicBezTo>
                  <a:cubicBezTo>
                    <a:pt x="8" y="738"/>
                    <a:pt x="1" y="1290"/>
                    <a:pt x="329" y="1290"/>
                  </a:cubicBezTo>
                  <a:cubicBezTo>
                    <a:pt x="337" y="1290"/>
                    <a:pt x="344" y="1290"/>
                    <a:pt x="351" y="1289"/>
                  </a:cubicBezTo>
                  <a:cubicBezTo>
                    <a:pt x="14397" y="803"/>
                    <a:pt x="28443" y="559"/>
                    <a:pt x="42489" y="559"/>
                  </a:cubicBezTo>
                  <a:cubicBezTo>
                    <a:pt x="56714" y="559"/>
                    <a:pt x="70939" y="810"/>
                    <a:pt x="85164" y="1314"/>
                  </a:cubicBezTo>
                  <a:cubicBezTo>
                    <a:pt x="93184" y="1615"/>
                    <a:pt x="101229" y="1966"/>
                    <a:pt x="109249" y="2417"/>
                  </a:cubicBezTo>
                  <a:cubicBezTo>
                    <a:pt x="109257" y="2417"/>
                    <a:pt x="109264" y="2418"/>
                    <a:pt x="109271" y="2418"/>
                  </a:cubicBezTo>
                  <a:cubicBezTo>
                    <a:pt x="109600" y="2418"/>
                    <a:pt x="109593" y="1865"/>
                    <a:pt x="109249" y="1840"/>
                  </a:cubicBezTo>
                  <a:cubicBezTo>
                    <a:pt x="87022" y="618"/>
                    <a:pt x="64779" y="0"/>
                    <a:pt x="42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35" name="CustomShape 26"/>
            <p:cNvSpPr/>
            <p:nvPr/>
          </p:nvSpPr>
          <p:spPr>
            <a:xfrm>
              <a:off x="6068160" y="2065680"/>
              <a:ext cx="1437480" cy="34200"/>
            </a:xfrm>
            <a:custGeom>
              <a:avLst/>
              <a:gdLst/>
              <a:ahLst/>
              <a:rect l="l" t="t" r="r" b="b"/>
              <a:pathLst>
                <a:path w="109625" h="2415">
                  <a:moveTo>
                    <a:pt x="42205" y="0"/>
                  </a:moveTo>
                  <a:cubicBezTo>
                    <a:pt x="36299" y="0"/>
                    <a:pt x="30393" y="44"/>
                    <a:pt x="24487" y="133"/>
                  </a:cubicBezTo>
                  <a:cubicBezTo>
                    <a:pt x="16441" y="259"/>
                    <a:pt x="8396" y="459"/>
                    <a:pt x="376" y="735"/>
                  </a:cubicBezTo>
                  <a:cubicBezTo>
                    <a:pt x="8" y="735"/>
                    <a:pt x="0" y="1287"/>
                    <a:pt x="353" y="1287"/>
                  </a:cubicBezTo>
                  <a:cubicBezTo>
                    <a:pt x="360" y="1287"/>
                    <a:pt x="368" y="1287"/>
                    <a:pt x="376" y="1286"/>
                  </a:cubicBezTo>
                  <a:cubicBezTo>
                    <a:pt x="14318" y="816"/>
                    <a:pt x="28272" y="578"/>
                    <a:pt x="42226" y="578"/>
                  </a:cubicBezTo>
                  <a:cubicBezTo>
                    <a:pt x="56543" y="578"/>
                    <a:pt x="70860" y="829"/>
                    <a:pt x="85164" y="1336"/>
                  </a:cubicBezTo>
                  <a:cubicBezTo>
                    <a:pt x="93209" y="1612"/>
                    <a:pt x="101229" y="1988"/>
                    <a:pt x="109249" y="2414"/>
                  </a:cubicBezTo>
                  <a:cubicBezTo>
                    <a:pt x="109257" y="2414"/>
                    <a:pt x="109265" y="2415"/>
                    <a:pt x="109272" y="2415"/>
                  </a:cubicBezTo>
                  <a:cubicBezTo>
                    <a:pt x="109625" y="2415"/>
                    <a:pt x="109617" y="1863"/>
                    <a:pt x="109249" y="1863"/>
                  </a:cubicBezTo>
                  <a:cubicBezTo>
                    <a:pt x="86924" y="633"/>
                    <a:pt x="64568" y="0"/>
                    <a:pt x="42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36" name="CustomShape 27"/>
            <p:cNvSpPr/>
            <p:nvPr/>
          </p:nvSpPr>
          <p:spPr>
            <a:xfrm>
              <a:off x="6391800" y="2194560"/>
              <a:ext cx="147600" cy="55440"/>
            </a:xfrm>
            <a:custGeom>
              <a:avLst/>
              <a:gdLst/>
              <a:ahLst/>
              <a:rect l="l" t="t" r="r" b="b"/>
              <a:pathLst>
                <a:path w="11279" h="3911">
                  <a:moveTo>
                    <a:pt x="1980" y="1"/>
                  </a:moveTo>
                  <a:cubicBezTo>
                    <a:pt x="877" y="1"/>
                    <a:pt x="0" y="903"/>
                    <a:pt x="0" y="1980"/>
                  </a:cubicBezTo>
                  <a:lnTo>
                    <a:pt x="0" y="3910"/>
                  </a:lnTo>
                  <a:lnTo>
                    <a:pt x="11278" y="3910"/>
                  </a:lnTo>
                  <a:lnTo>
                    <a:pt x="11278" y="1980"/>
                  </a:lnTo>
                  <a:cubicBezTo>
                    <a:pt x="11278" y="903"/>
                    <a:pt x="10401" y="1"/>
                    <a:pt x="92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37" name="CustomShape 28"/>
            <p:cNvSpPr/>
            <p:nvPr/>
          </p:nvSpPr>
          <p:spPr>
            <a:xfrm>
              <a:off x="7040520" y="2194560"/>
              <a:ext cx="147600" cy="55440"/>
            </a:xfrm>
            <a:custGeom>
              <a:avLst/>
              <a:gdLst/>
              <a:ahLst/>
              <a:rect l="l" t="t" r="r" b="b"/>
              <a:pathLst>
                <a:path w="11280" h="3911">
                  <a:moveTo>
                    <a:pt x="1981" y="1"/>
                  </a:moveTo>
                  <a:cubicBezTo>
                    <a:pt x="878" y="1"/>
                    <a:pt x="1" y="903"/>
                    <a:pt x="1" y="1980"/>
                  </a:cubicBezTo>
                  <a:lnTo>
                    <a:pt x="1" y="3910"/>
                  </a:lnTo>
                  <a:lnTo>
                    <a:pt x="11279" y="3910"/>
                  </a:lnTo>
                  <a:lnTo>
                    <a:pt x="11279" y="1980"/>
                  </a:lnTo>
                  <a:cubicBezTo>
                    <a:pt x="11279" y="903"/>
                    <a:pt x="10402" y="1"/>
                    <a:pt x="9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38" name="CustomShape 29"/>
            <p:cNvSpPr/>
            <p:nvPr/>
          </p:nvSpPr>
          <p:spPr>
            <a:xfrm>
              <a:off x="5896800" y="2287440"/>
              <a:ext cx="1821600" cy="16920"/>
            </a:xfrm>
            <a:custGeom>
              <a:avLst/>
              <a:gdLst/>
              <a:ahLst/>
              <a:rect l="l" t="t" r="r" b="b"/>
              <a:pathLst>
                <a:path w="138899" h="1204">
                  <a:moveTo>
                    <a:pt x="0" y="1"/>
                  </a:moveTo>
                  <a:lnTo>
                    <a:pt x="0" y="1204"/>
                  </a:lnTo>
                  <a:lnTo>
                    <a:pt x="138898" y="1204"/>
                  </a:lnTo>
                  <a:lnTo>
                    <a:pt x="1388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39" name="CustomShape 30"/>
            <p:cNvSpPr/>
            <p:nvPr/>
          </p:nvSpPr>
          <p:spPr>
            <a:xfrm>
              <a:off x="5896800" y="2235240"/>
              <a:ext cx="1821600" cy="28440"/>
            </a:xfrm>
            <a:custGeom>
              <a:avLst/>
              <a:gdLst/>
              <a:ahLst/>
              <a:rect l="l" t="t" r="r" b="b"/>
              <a:pathLst>
                <a:path w="138899" h="2006">
                  <a:moveTo>
                    <a:pt x="0" y="1"/>
                  </a:moveTo>
                  <a:lnTo>
                    <a:pt x="0" y="2006"/>
                  </a:lnTo>
                  <a:lnTo>
                    <a:pt x="138898" y="2006"/>
                  </a:lnTo>
                  <a:lnTo>
                    <a:pt x="1388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0" name="CustomShape 31"/>
            <p:cNvSpPr/>
            <p:nvPr/>
          </p:nvSpPr>
          <p:spPr>
            <a:xfrm>
              <a:off x="5599080" y="1967760"/>
              <a:ext cx="140040" cy="385920"/>
            </a:xfrm>
            <a:custGeom>
              <a:avLst/>
              <a:gdLst/>
              <a:ahLst/>
              <a:rect l="l" t="t" r="r" b="b"/>
              <a:pathLst>
                <a:path w="10703" h="27019">
                  <a:moveTo>
                    <a:pt x="10702" y="1"/>
                  </a:moveTo>
                  <a:cubicBezTo>
                    <a:pt x="4788" y="1"/>
                    <a:pt x="1" y="4788"/>
                    <a:pt x="1" y="10678"/>
                  </a:cubicBezTo>
                  <a:lnTo>
                    <a:pt x="1" y="16342"/>
                  </a:lnTo>
                  <a:cubicBezTo>
                    <a:pt x="1" y="22257"/>
                    <a:pt x="4788" y="27018"/>
                    <a:pt x="10702" y="27018"/>
                  </a:cubicBezTo>
                  <a:lnTo>
                    <a:pt x="107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1" name="CustomShape 32"/>
            <p:cNvSpPr/>
            <p:nvPr/>
          </p:nvSpPr>
          <p:spPr>
            <a:xfrm>
              <a:off x="5553360" y="2102040"/>
              <a:ext cx="71280" cy="158400"/>
            </a:xfrm>
            <a:custGeom>
              <a:avLst/>
              <a:gdLst/>
              <a:ahLst/>
              <a:rect l="l" t="t" r="r" b="b"/>
              <a:pathLst>
                <a:path w="5465" h="11104">
                  <a:moveTo>
                    <a:pt x="2457" y="0"/>
                  </a:moveTo>
                  <a:cubicBezTo>
                    <a:pt x="1104" y="0"/>
                    <a:pt x="1" y="1103"/>
                    <a:pt x="1" y="2456"/>
                  </a:cubicBezTo>
                  <a:lnTo>
                    <a:pt x="1" y="8647"/>
                  </a:lnTo>
                  <a:cubicBezTo>
                    <a:pt x="1" y="10000"/>
                    <a:pt x="1104" y="11103"/>
                    <a:pt x="2457" y="11103"/>
                  </a:cubicBezTo>
                  <a:lnTo>
                    <a:pt x="5465" y="11103"/>
                  </a:lnTo>
                  <a:lnTo>
                    <a:pt x="5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2" name="CustomShape 33"/>
            <p:cNvSpPr/>
            <p:nvPr/>
          </p:nvSpPr>
          <p:spPr>
            <a:xfrm>
              <a:off x="5703120" y="1767960"/>
              <a:ext cx="92520" cy="738720"/>
            </a:xfrm>
            <a:custGeom>
              <a:avLst/>
              <a:gdLst/>
              <a:ahLst/>
              <a:rect l="l" t="t" r="r" b="b"/>
              <a:pathLst>
                <a:path w="7069" h="51706">
                  <a:moveTo>
                    <a:pt x="4186" y="1"/>
                  </a:moveTo>
                  <a:cubicBezTo>
                    <a:pt x="1880" y="1"/>
                    <a:pt x="0" y="1880"/>
                    <a:pt x="0" y="4211"/>
                  </a:cubicBezTo>
                  <a:lnTo>
                    <a:pt x="0" y="47520"/>
                  </a:lnTo>
                  <a:cubicBezTo>
                    <a:pt x="0" y="49826"/>
                    <a:pt x="1880" y="51705"/>
                    <a:pt x="4186" y="51705"/>
                  </a:cubicBezTo>
                  <a:lnTo>
                    <a:pt x="7068" y="51705"/>
                  </a:lnTo>
                  <a:lnTo>
                    <a:pt x="70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3" name="CustomShape 34"/>
            <p:cNvSpPr/>
            <p:nvPr/>
          </p:nvSpPr>
          <p:spPr>
            <a:xfrm>
              <a:off x="5790960" y="1671480"/>
              <a:ext cx="117000" cy="932040"/>
            </a:xfrm>
            <a:custGeom>
              <a:avLst/>
              <a:gdLst/>
              <a:ahLst/>
              <a:rect l="l" t="t" r="r" b="b"/>
              <a:pathLst>
                <a:path w="8948" h="65215">
                  <a:moveTo>
                    <a:pt x="5314" y="1"/>
                  </a:moveTo>
                  <a:cubicBezTo>
                    <a:pt x="2381" y="1"/>
                    <a:pt x="0" y="2382"/>
                    <a:pt x="0" y="5314"/>
                  </a:cubicBezTo>
                  <a:lnTo>
                    <a:pt x="0" y="59901"/>
                  </a:lnTo>
                  <a:cubicBezTo>
                    <a:pt x="0" y="62833"/>
                    <a:pt x="2381" y="65214"/>
                    <a:pt x="5314" y="65214"/>
                  </a:cubicBezTo>
                  <a:lnTo>
                    <a:pt x="8948" y="65214"/>
                  </a:lnTo>
                  <a:lnTo>
                    <a:pt x="89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4" name="CustomShape 35"/>
            <p:cNvSpPr/>
            <p:nvPr/>
          </p:nvSpPr>
          <p:spPr>
            <a:xfrm>
              <a:off x="7876440" y="1967760"/>
              <a:ext cx="139680" cy="385920"/>
            </a:xfrm>
            <a:custGeom>
              <a:avLst/>
              <a:gdLst/>
              <a:ahLst/>
              <a:rect l="l" t="t" r="r" b="b"/>
              <a:pathLst>
                <a:path w="10678" h="27019">
                  <a:moveTo>
                    <a:pt x="1" y="1"/>
                  </a:moveTo>
                  <a:lnTo>
                    <a:pt x="1" y="27018"/>
                  </a:lnTo>
                  <a:cubicBezTo>
                    <a:pt x="5890" y="27018"/>
                    <a:pt x="10677" y="22257"/>
                    <a:pt x="10677" y="16342"/>
                  </a:cubicBezTo>
                  <a:lnTo>
                    <a:pt x="10677" y="10678"/>
                  </a:lnTo>
                  <a:cubicBezTo>
                    <a:pt x="10677" y="4788"/>
                    <a:pt x="5890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5" name="CustomShape 36"/>
            <p:cNvSpPr/>
            <p:nvPr/>
          </p:nvSpPr>
          <p:spPr>
            <a:xfrm>
              <a:off x="7990920" y="2102040"/>
              <a:ext cx="70920" cy="158400"/>
            </a:xfrm>
            <a:custGeom>
              <a:avLst/>
              <a:gdLst/>
              <a:ahLst/>
              <a:rect l="l" t="t" r="r" b="b"/>
              <a:pathLst>
                <a:path w="5440" h="11104">
                  <a:moveTo>
                    <a:pt x="0" y="0"/>
                  </a:moveTo>
                  <a:lnTo>
                    <a:pt x="0" y="11103"/>
                  </a:lnTo>
                  <a:lnTo>
                    <a:pt x="2983" y="11103"/>
                  </a:lnTo>
                  <a:cubicBezTo>
                    <a:pt x="4336" y="11103"/>
                    <a:pt x="5439" y="10000"/>
                    <a:pt x="5439" y="8647"/>
                  </a:cubicBezTo>
                  <a:lnTo>
                    <a:pt x="5439" y="2456"/>
                  </a:lnTo>
                  <a:cubicBezTo>
                    <a:pt x="5439" y="1103"/>
                    <a:pt x="4336" y="0"/>
                    <a:pt x="29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6" name="CustomShape 37"/>
            <p:cNvSpPr/>
            <p:nvPr/>
          </p:nvSpPr>
          <p:spPr>
            <a:xfrm>
              <a:off x="7819920" y="1767960"/>
              <a:ext cx="92520" cy="738720"/>
            </a:xfrm>
            <a:custGeom>
              <a:avLst/>
              <a:gdLst/>
              <a:ahLst/>
              <a:rect l="l" t="t" r="r" b="b"/>
              <a:pathLst>
                <a:path w="7094" h="51706">
                  <a:moveTo>
                    <a:pt x="1" y="1"/>
                  </a:moveTo>
                  <a:lnTo>
                    <a:pt x="1" y="51705"/>
                  </a:lnTo>
                  <a:lnTo>
                    <a:pt x="2883" y="51705"/>
                  </a:lnTo>
                  <a:cubicBezTo>
                    <a:pt x="5214" y="51705"/>
                    <a:pt x="7094" y="49826"/>
                    <a:pt x="7094" y="47520"/>
                  </a:cubicBezTo>
                  <a:lnTo>
                    <a:pt x="7094" y="4211"/>
                  </a:lnTo>
                  <a:cubicBezTo>
                    <a:pt x="7094" y="1880"/>
                    <a:pt x="5214" y="1"/>
                    <a:pt x="28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7" name="CustomShape 38"/>
            <p:cNvSpPr/>
            <p:nvPr/>
          </p:nvSpPr>
          <p:spPr>
            <a:xfrm>
              <a:off x="7707600" y="1671480"/>
              <a:ext cx="116640" cy="932040"/>
            </a:xfrm>
            <a:custGeom>
              <a:avLst/>
              <a:gdLst/>
              <a:ahLst/>
              <a:rect l="l" t="t" r="r" b="b"/>
              <a:pathLst>
                <a:path w="8923" h="65215">
                  <a:moveTo>
                    <a:pt x="0" y="1"/>
                  </a:moveTo>
                  <a:lnTo>
                    <a:pt x="0" y="65214"/>
                  </a:lnTo>
                  <a:lnTo>
                    <a:pt x="3634" y="65214"/>
                  </a:lnTo>
                  <a:cubicBezTo>
                    <a:pt x="6567" y="65214"/>
                    <a:pt x="8923" y="62833"/>
                    <a:pt x="8923" y="59901"/>
                  </a:cubicBezTo>
                  <a:lnTo>
                    <a:pt x="8923" y="5314"/>
                  </a:lnTo>
                  <a:cubicBezTo>
                    <a:pt x="8923" y="2382"/>
                    <a:pt x="6567" y="1"/>
                    <a:pt x="36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8" name="CustomShape 39"/>
            <p:cNvSpPr/>
            <p:nvPr/>
          </p:nvSpPr>
          <p:spPr>
            <a:xfrm>
              <a:off x="5859720" y="2900160"/>
              <a:ext cx="1869840" cy="1119240"/>
            </a:xfrm>
            <a:custGeom>
              <a:avLst/>
              <a:gdLst/>
              <a:ahLst/>
              <a:rect l="l" t="t" r="r" b="b"/>
              <a:pathLst>
                <a:path w="142583" h="78322">
                  <a:moveTo>
                    <a:pt x="20552" y="0"/>
                  </a:moveTo>
                  <a:cubicBezTo>
                    <a:pt x="9098" y="0"/>
                    <a:pt x="0" y="9148"/>
                    <a:pt x="677" y="19975"/>
                  </a:cubicBezTo>
                  <a:lnTo>
                    <a:pt x="3158" y="60527"/>
                  </a:lnTo>
                  <a:cubicBezTo>
                    <a:pt x="3760" y="70527"/>
                    <a:pt x="12482" y="78321"/>
                    <a:pt x="23058" y="78321"/>
                  </a:cubicBezTo>
                  <a:lnTo>
                    <a:pt x="119525" y="78321"/>
                  </a:lnTo>
                  <a:cubicBezTo>
                    <a:pt x="130101" y="78321"/>
                    <a:pt x="138823" y="70527"/>
                    <a:pt x="139425" y="60527"/>
                  </a:cubicBezTo>
                  <a:lnTo>
                    <a:pt x="141906" y="19975"/>
                  </a:lnTo>
                  <a:cubicBezTo>
                    <a:pt x="142583" y="9148"/>
                    <a:pt x="133485" y="0"/>
                    <a:pt x="1220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9" name="CustomShape 40"/>
            <p:cNvSpPr/>
            <p:nvPr/>
          </p:nvSpPr>
          <p:spPr>
            <a:xfrm>
              <a:off x="5917680" y="2889360"/>
              <a:ext cx="1754280" cy="1049760"/>
            </a:xfrm>
            <a:custGeom>
              <a:avLst/>
              <a:gdLst/>
              <a:ahLst/>
              <a:rect l="l" t="t" r="r" b="b"/>
              <a:pathLst>
                <a:path w="133761" h="73460">
                  <a:moveTo>
                    <a:pt x="19299" y="0"/>
                  </a:moveTo>
                  <a:cubicBezTo>
                    <a:pt x="8547" y="0"/>
                    <a:pt x="0" y="8572"/>
                    <a:pt x="627" y="18747"/>
                  </a:cubicBezTo>
                  <a:lnTo>
                    <a:pt x="2958" y="56793"/>
                  </a:lnTo>
                  <a:cubicBezTo>
                    <a:pt x="3534" y="66141"/>
                    <a:pt x="11705" y="73459"/>
                    <a:pt x="21630" y="73459"/>
                  </a:cubicBezTo>
                  <a:lnTo>
                    <a:pt x="112131" y="73459"/>
                  </a:lnTo>
                  <a:cubicBezTo>
                    <a:pt x="122056" y="73459"/>
                    <a:pt x="130227" y="66141"/>
                    <a:pt x="130803" y="56793"/>
                  </a:cubicBezTo>
                  <a:lnTo>
                    <a:pt x="133134" y="18747"/>
                  </a:lnTo>
                  <a:cubicBezTo>
                    <a:pt x="133761" y="8572"/>
                    <a:pt x="125214" y="0"/>
                    <a:pt x="1144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50" name="CustomShape 41"/>
            <p:cNvSpPr/>
            <p:nvPr/>
          </p:nvSpPr>
          <p:spPr>
            <a:xfrm>
              <a:off x="5828760" y="2356200"/>
              <a:ext cx="1929960" cy="1155600"/>
            </a:xfrm>
            <a:custGeom>
              <a:avLst/>
              <a:gdLst/>
              <a:ahLst/>
              <a:rect l="l" t="t" r="r" b="b"/>
              <a:pathLst>
                <a:path w="147170" h="80854">
                  <a:moveTo>
                    <a:pt x="21229" y="1"/>
                  </a:moveTo>
                  <a:cubicBezTo>
                    <a:pt x="9374" y="1"/>
                    <a:pt x="1" y="9450"/>
                    <a:pt x="677" y="20628"/>
                  </a:cubicBezTo>
                  <a:lnTo>
                    <a:pt x="3234" y="62482"/>
                  </a:lnTo>
                  <a:cubicBezTo>
                    <a:pt x="3860" y="72783"/>
                    <a:pt x="12883" y="80853"/>
                    <a:pt x="23785" y="80853"/>
                  </a:cubicBezTo>
                  <a:lnTo>
                    <a:pt x="123385" y="80853"/>
                  </a:lnTo>
                  <a:cubicBezTo>
                    <a:pt x="134287" y="80853"/>
                    <a:pt x="143284" y="72783"/>
                    <a:pt x="143911" y="62482"/>
                  </a:cubicBezTo>
                  <a:lnTo>
                    <a:pt x="146467" y="20628"/>
                  </a:lnTo>
                  <a:cubicBezTo>
                    <a:pt x="147169" y="9450"/>
                    <a:pt x="137771" y="1"/>
                    <a:pt x="125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51" name="CustomShape 42"/>
            <p:cNvSpPr/>
            <p:nvPr/>
          </p:nvSpPr>
          <p:spPr>
            <a:xfrm>
              <a:off x="6354720" y="2356200"/>
              <a:ext cx="906480" cy="885240"/>
            </a:xfrm>
            <a:custGeom>
              <a:avLst/>
              <a:gdLst/>
              <a:ahLst/>
              <a:rect l="l" t="t" r="r" b="b"/>
              <a:pathLst>
                <a:path w="69125" h="61957">
                  <a:moveTo>
                    <a:pt x="10352" y="1"/>
                  </a:moveTo>
                  <a:lnTo>
                    <a:pt x="14337" y="3259"/>
                  </a:lnTo>
                  <a:cubicBezTo>
                    <a:pt x="15966" y="4612"/>
                    <a:pt x="16618" y="6818"/>
                    <a:pt x="15966" y="8823"/>
                  </a:cubicBezTo>
                  <a:lnTo>
                    <a:pt x="1079" y="55239"/>
                  </a:lnTo>
                  <a:cubicBezTo>
                    <a:pt x="1" y="58548"/>
                    <a:pt x="2482" y="61956"/>
                    <a:pt x="5991" y="61956"/>
                  </a:cubicBezTo>
                  <a:lnTo>
                    <a:pt x="62959" y="61956"/>
                  </a:lnTo>
                  <a:cubicBezTo>
                    <a:pt x="66618" y="61956"/>
                    <a:pt x="69124" y="58247"/>
                    <a:pt x="67721" y="54863"/>
                  </a:cubicBezTo>
                  <a:lnTo>
                    <a:pt x="48949" y="9099"/>
                  </a:lnTo>
                  <a:cubicBezTo>
                    <a:pt x="48222" y="7319"/>
                    <a:pt x="48548" y="5289"/>
                    <a:pt x="49776" y="3810"/>
                  </a:cubicBezTo>
                  <a:lnTo>
                    <a:pt x="530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52" name="CustomShape 43"/>
            <p:cNvSpPr/>
            <p:nvPr/>
          </p:nvSpPr>
          <p:spPr>
            <a:xfrm>
              <a:off x="6450120" y="2432880"/>
              <a:ext cx="732240" cy="115920"/>
            </a:xfrm>
            <a:custGeom>
              <a:avLst/>
              <a:gdLst/>
              <a:ahLst/>
              <a:rect l="l" t="t" r="r" b="b"/>
              <a:pathLst>
                <a:path w="55866" h="8146">
                  <a:moveTo>
                    <a:pt x="54888" y="0"/>
                  </a:moveTo>
                  <a:cubicBezTo>
                    <a:pt x="45815" y="3710"/>
                    <a:pt x="36015" y="5589"/>
                    <a:pt x="26216" y="5589"/>
                  </a:cubicBezTo>
                  <a:cubicBezTo>
                    <a:pt x="17594" y="5589"/>
                    <a:pt x="8973" y="4136"/>
                    <a:pt x="852" y="1253"/>
                  </a:cubicBezTo>
                  <a:lnTo>
                    <a:pt x="0" y="3659"/>
                  </a:lnTo>
                  <a:cubicBezTo>
                    <a:pt x="8396" y="6667"/>
                    <a:pt x="17319" y="8146"/>
                    <a:pt x="26216" y="8146"/>
                  </a:cubicBezTo>
                  <a:cubicBezTo>
                    <a:pt x="36341" y="8146"/>
                    <a:pt x="46467" y="6216"/>
                    <a:pt x="55865" y="2381"/>
                  </a:cubicBezTo>
                  <a:lnTo>
                    <a:pt x="548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53" name="CustomShape 44"/>
            <p:cNvSpPr/>
            <p:nvPr/>
          </p:nvSpPr>
          <p:spPr>
            <a:xfrm>
              <a:off x="6445080" y="2538360"/>
              <a:ext cx="732240" cy="116640"/>
            </a:xfrm>
            <a:custGeom>
              <a:avLst/>
              <a:gdLst/>
              <a:ahLst/>
              <a:rect l="l" t="t" r="r" b="b"/>
              <a:pathLst>
                <a:path w="55866" h="8172">
                  <a:moveTo>
                    <a:pt x="54888" y="1"/>
                  </a:moveTo>
                  <a:cubicBezTo>
                    <a:pt x="45815" y="3735"/>
                    <a:pt x="36015" y="5590"/>
                    <a:pt x="26216" y="5590"/>
                  </a:cubicBezTo>
                  <a:cubicBezTo>
                    <a:pt x="17594" y="5590"/>
                    <a:pt x="8973" y="4161"/>
                    <a:pt x="877" y="1254"/>
                  </a:cubicBezTo>
                  <a:lnTo>
                    <a:pt x="0" y="3660"/>
                  </a:lnTo>
                  <a:cubicBezTo>
                    <a:pt x="8396" y="6667"/>
                    <a:pt x="17319" y="8171"/>
                    <a:pt x="26216" y="8171"/>
                  </a:cubicBezTo>
                  <a:cubicBezTo>
                    <a:pt x="36341" y="8171"/>
                    <a:pt x="46467" y="6241"/>
                    <a:pt x="55865" y="2382"/>
                  </a:cubicBezTo>
                  <a:lnTo>
                    <a:pt x="548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54" name="CustomShape 45"/>
            <p:cNvSpPr/>
            <p:nvPr/>
          </p:nvSpPr>
          <p:spPr>
            <a:xfrm>
              <a:off x="6303240" y="3003120"/>
              <a:ext cx="1012320" cy="147960"/>
            </a:xfrm>
            <a:custGeom>
              <a:avLst/>
              <a:gdLst/>
              <a:ahLst/>
              <a:rect l="l" t="t" r="r" b="b"/>
              <a:pathLst>
                <a:path w="77194" h="10377">
                  <a:moveTo>
                    <a:pt x="76241" y="0"/>
                  </a:moveTo>
                  <a:cubicBezTo>
                    <a:pt x="63183" y="5188"/>
                    <a:pt x="49098" y="7795"/>
                    <a:pt x="35038" y="7795"/>
                  </a:cubicBezTo>
                  <a:cubicBezTo>
                    <a:pt x="23434" y="7795"/>
                    <a:pt x="11830" y="6015"/>
                    <a:pt x="777" y="2456"/>
                  </a:cubicBezTo>
                  <a:lnTo>
                    <a:pt x="0" y="4913"/>
                  </a:lnTo>
                  <a:cubicBezTo>
                    <a:pt x="11303" y="8547"/>
                    <a:pt x="23158" y="10376"/>
                    <a:pt x="35038" y="10376"/>
                  </a:cubicBezTo>
                  <a:cubicBezTo>
                    <a:pt x="49424" y="10376"/>
                    <a:pt x="63810" y="7694"/>
                    <a:pt x="77194" y="2406"/>
                  </a:cubicBezTo>
                  <a:lnTo>
                    <a:pt x="762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55" name="CustomShape 46"/>
            <p:cNvSpPr/>
            <p:nvPr/>
          </p:nvSpPr>
          <p:spPr>
            <a:xfrm>
              <a:off x="6303240" y="3051000"/>
              <a:ext cx="1012320" cy="147600"/>
            </a:xfrm>
            <a:custGeom>
              <a:avLst/>
              <a:gdLst/>
              <a:ahLst/>
              <a:rect l="l" t="t" r="r" b="b"/>
              <a:pathLst>
                <a:path w="77194" h="10352">
                  <a:moveTo>
                    <a:pt x="76241" y="1"/>
                  </a:moveTo>
                  <a:cubicBezTo>
                    <a:pt x="63183" y="5189"/>
                    <a:pt x="49098" y="7795"/>
                    <a:pt x="35038" y="7795"/>
                  </a:cubicBezTo>
                  <a:cubicBezTo>
                    <a:pt x="23434" y="7795"/>
                    <a:pt x="11830" y="6016"/>
                    <a:pt x="777" y="2457"/>
                  </a:cubicBezTo>
                  <a:lnTo>
                    <a:pt x="0" y="4888"/>
                  </a:lnTo>
                  <a:cubicBezTo>
                    <a:pt x="11303" y="8547"/>
                    <a:pt x="23158" y="10352"/>
                    <a:pt x="35038" y="10352"/>
                  </a:cubicBezTo>
                  <a:cubicBezTo>
                    <a:pt x="49424" y="10352"/>
                    <a:pt x="63810" y="7695"/>
                    <a:pt x="77194" y="2382"/>
                  </a:cubicBezTo>
                  <a:lnTo>
                    <a:pt x="762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56" name="CustomShape 47"/>
            <p:cNvSpPr/>
            <p:nvPr/>
          </p:nvSpPr>
          <p:spPr>
            <a:xfrm>
              <a:off x="6358680" y="2620440"/>
              <a:ext cx="929880" cy="421920"/>
            </a:xfrm>
            <a:custGeom>
              <a:avLst/>
              <a:gdLst/>
              <a:ahLst/>
              <a:rect l="l" t="t" r="r" b="b"/>
              <a:pathLst>
                <a:path w="70929" h="29536">
                  <a:moveTo>
                    <a:pt x="67094" y="0"/>
                  </a:moveTo>
                  <a:cubicBezTo>
                    <a:pt x="56699" y="3713"/>
                    <a:pt x="45659" y="5574"/>
                    <a:pt x="34620" y="5574"/>
                  </a:cubicBezTo>
                  <a:cubicBezTo>
                    <a:pt x="23673" y="5574"/>
                    <a:pt x="12726" y="3744"/>
                    <a:pt x="2407" y="75"/>
                  </a:cubicBezTo>
                  <a:lnTo>
                    <a:pt x="1" y="25464"/>
                  </a:lnTo>
                  <a:cubicBezTo>
                    <a:pt x="9442" y="28186"/>
                    <a:pt x="19266" y="29536"/>
                    <a:pt x="29092" y="29536"/>
                  </a:cubicBezTo>
                  <a:cubicBezTo>
                    <a:pt x="43421" y="29536"/>
                    <a:pt x="57757" y="26667"/>
                    <a:pt x="70928" y="21003"/>
                  </a:cubicBezTo>
                  <a:lnTo>
                    <a:pt x="67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57" name="CustomShape 48"/>
            <p:cNvSpPr/>
            <p:nvPr/>
          </p:nvSpPr>
          <p:spPr>
            <a:xfrm>
              <a:off x="6446520" y="2662560"/>
              <a:ext cx="100440" cy="390960"/>
            </a:xfrm>
            <a:custGeom>
              <a:avLst/>
              <a:gdLst/>
              <a:ahLst/>
              <a:rect l="l" t="t" r="r" b="b"/>
              <a:pathLst>
                <a:path w="7695" h="27370">
                  <a:moveTo>
                    <a:pt x="7294" y="1"/>
                  </a:moveTo>
                  <a:cubicBezTo>
                    <a:pt x="4963" y="9123"/>
                    <a:pt x="2557" y="18196"/>
                    <a:pt x="0" y="27269"/>
                  </a:cubicBezTo>
                  <a:lnTo>
                    <a:pt x="427" y="27369"/>
                  </a:lnTo>
                  <a:cubicBezTo>
                    <a:pt x="2958" y="18321"/>
                    <a:pt x="5389" y="9224"/>
                    <a:pt x="7695" y="101"/>
                  </a:cubicBezTo>
                  <a:lnTo>
                    <a:pt x="72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58" name="CustomShape 49"/>
            <p:cNvSpPr/>
            <p:nvPr/>
          </p:nvSpPr>
          <p:spPr>
            <a:xfrm>
              <a:off x="6488640" y="2675160"/>
              <a:ext cx="86040" cy="416160"/>
            </a:xfrm>
            <a:custGeom>
              <a:avLst/>
              <a:gdLst/>
              <a:ahLst/>
              <a:rect l="l" t="t" r="r" b="b"/>
              <a:pathLst>
                <a:path w="6593" h="29124">
                  <a:moveTo>
                    <a:pt x="6166" y="1"/>
                  </a:moveTo>
                  <a:cubicBezTo>
                    <a:pt x="4111" y="9675"/>
                    <a:pt x="2056" y="19349"/>
                    <a:pt x="1" y="29023"/>
                  </a:cubicBezTo>
                  <a:lnTo>
                    <a:pt x="402" y="29124"/>
                  </a:lnTo>
                  <a:cubicBezTo>
                    <a:pt x="2482" y="19449"/>
                    <a:pt x="4537" y="9750"/>
                    <a:pt x="6592" y="76"/>
                  </a:cubicBezTo>
                  <a:lnTo>
                    <a:pt x="61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59" name="CustomShape 50"/>
            <p:cNvSpPr/>
            <p:nvPr/>
          </p:nvSpPr>
          <p:spPr>
            <a:xfrm>
              <a:off x="6530760" y="2685960"/>
              <a:ext cx="77040" cy="412200"/>
            </a:xfrm>
            <a:custGeom>
              <a:avLst/>
              <a:gdLst/>
              <a:ahLst/>
              <a:rect l="l" t="t" r="r" b="b"/>
              <a:pathLst>
                <a:path w="5891" h="28848">
                  <a:moveTo>
                    <a:pt x="5464" y="1"/>
                  </a:moveTo>
                  <a:cubicBezTo>
                    <a:pt x="3635" y="9575"/>
                    <a:pt x="1830" y="19174"/>
                    <a:pt x="1" y="28773"/>
                  </a:cubicBezTo>
                  <a:lnTo>
                    <a:pt x="427" y="28848"/>
                  </a:lnTo>
                  <a:cubicBezTo>
                    <a:pt x="2231" y="19274"/>
                    <a:pt x="4061" y="9675"/>
                    <a:pt x="5890" y="76"/>
                  </a:cubicBezTo>
                  <a:lnTo>
                    <a:pt x="54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60" name="CustomShape 51"/>
            <p:cNvSpPr/>
            <p:nvPr/>
          </p:nvSpPr>
          <p:spPr>
            <a:xfrm>
              <a:off x="6590520" y="2691000"/>
              <a:ext cx="64440" cy="408600"/>
            </a:xfrm>
            <a:custGeom>
              <a:avLst/>
              <a:gdLst/>
              <a:ahLst/>
              <a:rect l="l" t="t" r="r" b="b"/>
              <a:pathLst>
                <a:path w="4939" h="28598">
                  <a:moveTo>
                    <a:pt x="4512" y="0"/>
                  </a:moveTo>
                  <a:cubicBezTo>
                    <a:pt x="3009" y="9499"/>
                    <a:pt x="1505" y="19023"/>
                    <a:pt x="1" y="28522"/>
                  </a:cubicBezTo>
                  <a:lnTo>
                    <a:pt x="427" y="28597"/>
                  </a:lnTo>
                  <a:cubicBezTo>
                    <a:pt x="1931" y="19098"/>
                    <a:pt x="3435" y="9574"/>
                    <a:pt x="4938" y="51"/>
                  </a:cubicBezTo>
                  <a:lnTo>
                    <a:pt x="45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61" name="CustomShape 52"/>
            <p:cNvSpPr/>
            <p:nvPr/>
          </p:nvSpPr>
          <p:spPr>
            <a:xfrm>
              <a:off x="6645600" y="2674800"/>
              <a:ext cx="54000" cy="399960"/>
            </a:xfrm>
            <a:custGeom>
              <a:avLst/>
              <a:gdLst/>
              <a:ahLst/>
              <a:rect l="l" t="t" r="r" b="b"/>
              <a:pathLst>
                <a:path w="4136" h="27996">
                  <a:moveTo>
                    <a:pt x="3710" y="1"/>
                  </a:moveTo>
                  <a:cubicBezTo>
                    <a:pt x="2306" y="9299"/>
                    <a:pt x="1078" y="18622"/>
                    <a:pt x="0" y="27946"/>
                  </a:cubicBezTo>
                  <a:lnTo>
                    <a:pt x="427" y="27996"/>
                  </a:lnTo>
                  <a:cubicBezTo>
                    <a:pt x="1504" y="18672"/>
                    <a:pt x="2732" y="9349"/>
                    <a:pt x="4136" y="76"/>
                  </a:cubicBezTo>
                  <a:lnTo>
                    <a:pt x="37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62" name="CustomShape 53"/>
            <p:cNvSpPr/>
            <p:nvPr/>
          </p:nvSpPr>
          <p:spPr>
            <a:xfrm>
              <a:off x="6696360" y="2675160"/>
              <a:ext cx="34200" cy="388800"/>
            </a:xfrm>
            <a:custGeom>
              <a:avLst/>
              <a:gdLst/>
              <a:ahLst/>
              <a:rect l="l" t="t" r="r" b="b"/>
              <a:pathLst>
                <a:path w="2632" h="27219">
                  <a:moveTo>
                    <a:pt x="2206" y="1"/>
                  </a:moveTo>
                  <a:cubicBezTo>
                    <a:pt x="1679" y="9073"/>
                    <a:pt x="927" y="18146"/>
                    <a:pt x="0" y="27169"/>
                  </a:cubicBezTo>
                  <a:lnTo>
                    <a:pt x="426" y="27219"/>
                  </a:lnTo>
                  <a:cubicBezTo>
                    <a:pt x="1354" y="18171"/>
                    <a:pt x="2105" y="9099"/>
                    <a:pt x="2632" y="26"/>
                  </a:cubicBezTo>
                  <a:lnTo>
                    <a:pt x="22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63" name="CustomShape 54"/>
            <p:cNvSpPr/>
            <p:nvPr/>
          </p:nvSpPr>
          <p:spPr>
            <a:xfrm>
              <a:off x="6753240" y="2678760"/>
              <a:ext cx="14760" cy="406440"/>
            </a:xfrm>
            <a:custGeom>
              <a:avLst/>
              <a:gdLst/>
              <a:ahLst/>
              <a:rect l="l" t="t" r="r" b="b"/>
              <a:pathLst>
                <a:path w="1153" h="28447">
                  <a:moveTo>
                    <a:pt x="727" y="0"/>
                  </a:moveTo>
                  <a:cubicBezTo>
                    <a:pt x="702" y="9499"/>
                    <a:pt x="451" y="18973"/>
                    <a:pt x="0" y="28447"/>
                  </a:cubicBezTo>
                  <a:lnTo>
                    <a:pt x="426" y="28447"/>
                  </a:lnTo>
                  <a:cubicBezTo>
                    <a:pt x="902" y="18973"/>
                    <a:pt x="1128" y="9499"/>
                    <a:pt x="1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64" name="CustomShape 55"/>
            <p:cNvSpPr/>
            <p:nvPr/>
          </p:nvSpPr>
          <p:spPr>
            <a:xfrm>
              <a:off x="6817320" y="2682360"/>
              <a:ext cx="11520" cy="379800"/>
            </a:xfrm>
            <a:custGeom>
              <a:avLst/>
              <a:gdLst/>
              <a:ahLst/>
              <a:rect l="l" t="t" r="r" b="b"/>
              <a:pathLst>
                <a:path w="903" h="26593">
                  <a:moveTo>
                    <a:pt x="0" y="1"/>
                  </a:moveTo>
                  <a:cubicBezTo>
                    <a:pt x="301" y="8873"/>
                    <a:pt x="451" y="17720"/>
                    <a:pt x="476" y="26593"/>
                  </a:cubicBezTo>
                  <a:lnTo>
                    <a:pt x="903" y="26593"/>
                  </a:lnTo>
                  <a:cubicBezTo>
                    <a:pt x="877" y="17720"/>
                    <a:pt x="727" y="8848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65" name="CustomShape 56"/>
            <p:cNvSpPr/>
            <p:nvPr/>
          </p:nvSpPr>
          <p:spPr>
            <a:xfrm>
              <a:off x="6859800" y="2692800"/>
              <a:ext cx="34560" cy="401760"/>
            </a:xfrm>
            <a:custGeom>
              <a:avLst/>
              <a:gdLst/>
              <a:ahLst/>
              <a:rect l="l" t="t" r="r" b="b"/>
              <a:pathLst>
                <a:path w="2658" h="28122">
                  <a:moveTo>
                    <a:pt x="426" y="1"/>
                  </a:moveTo>
                  <a:lnTo>
                    <a:pt x="0" y="26"/>
                  </a:lnTo>
                  <a:cubicBezTo>
                    <a:pt x="527" y="9399"/>
                    <a:pt x="1279" y="18773"/>
                    <a:pt x="2231" y="28121"/>
                  </a:cubicBezTo>
                  <a:lnTo>
                    <a:pt x="2657" y="28071"/>
                  </a:lnTo>
                  <a:cubicBezTo>
                    <a:pt x="1705" y="18723"/>
                    <a:pt x="953" y="9374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66" name="CustomShape 57"/>
            <p:cNvSpPr/>
            <p:nvPr/>
          </p:nvSpPr>
          <p:spPr>
            <a:xfrm>
              <a:off x="6906960" y="2706840"/>
              <a:ext cx="35640" cy="346320"/>
            </a:xfrm>
            <a:custGeom>
              <a:avLst/>
              <a:gdLst/>
              <a:ahLst/>
              <a:rect l="l" t="t" r="r" b="b"/>
              <a:pathLst>
                <a:path w="2758" h="24262">
                  <a:moveTo>
                    <a:pt x="426" y="0"/>
                  </a:moveTo>
                  <a:lnTo>
                    <a:pt x="0" y="25"/>
                  </a:lnTo>
                  <a:cubicBezTo>
                    <a:pt x="777" y="8121"/>
                    <a:pt x="1554" y="16191"/>
                    <a:pt x="2331" y="24261"/>
                  </a:cubicBezTo>
                  <a:lnTo>
                    <a:pt x="2757" y="24211"/>
                  </a:lnTo>
                  <a:cubicBezTo>
                    <a:pt x="1980" y="16141"/>
                    <a:pt x="1203" y="8071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67" name="CustomShape 58"/>
            <p:cNvSpPr/>
            <p:nvPr/>
          </p:nvSpPr>
          <p:spPr>
            <a:xfrm>
              <a:off x="6936480" y="2703240"/>
              <a:ext cx="59760" cy="371880"/>
            </a:xfrm>
            <a:custGeom>
              <a:avLst/>
              <a:gdLst/>
              <a:ahLst/>
              <a:rect l="l" t="t" r="r" b="b"/>
              <a:pathLst>
                <a:path w="4587" h="26041">
                  <a:moveTo>
                    <a:pt x="426" y="1"/>
                  </a:moveTo>
                  <a:lnTo>
                    <a:pt x="0" y="76"/>
                  </a:lnTo>
                  <a:cubicBezTo>
                    <a:pt x="1379" y="8722"/>
                    <a:pt x="2782" y="17394"/>
                    <a:pt x="4186" y="26041"/>
                  </a:cubicBezTo>
                  <a:lnTo>
                    <a:pt x="4587" y="25966"/>
                  </a:lnTo>
                  <a:cubicBezTo>
                    <a:pt x="3208" y="17319"/>
                    <a:pt x="1805" y="8647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68" name="CustomShape 59"/>
            <p:cNvSpPr/>
            <p:nvPr/>
          </p:nvSpPr>
          <p:spPr>
            <a:xfrm>
              <a:off x="6967080" y="2701440"/>
              <a:ext cx="89640" cy="366120"/>
            </a:xfrm>
            <a:custGeom>
              <a:avLst/>
              <a:gdLst/>
              <a:ahLst/>
              <a:rect l="l" t="t" r="r" b="b"/>
              <a:pathLst>
                <a:path w="6869" h="25640">
                  <a:moveTo>
                    <a:pt x="402" y="0"/>
                  </a:moveTo>
                  <a:lnTo>
                    <a:pt x="1" y="101"/>
                  </a:lnTo>
                  <a:cubicBezTo>
                    <a:pt x="2332" y="8572"/>
                    <a:pt x="4487" y="17093"/>
                    <a:pt x="6467" y="25640"/>
                  </a:cubicBezTo>
                  <a:lnTo>
                    <a:pt x="6868" y="25564"/>
                  </a:lnTo>
                  <a:cubicBezTo>
                    <a:pt x="4888" y="16993"/>
                    <a:pt x="2733" y="8472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69" name="CustomShape 60"/>
            <p:cNvSpPr/>
            <p:nvPr/>
          </p:nvSpPr>
          <p:spPr>
            <a:xfrm>
              <a:off x="7001640" y="2689920"/>
              <a:ext cx="104040" cy="376560"/>
            </a:xfrm>
            <a:custGeom>
              <a:avLst/>
              <a:gdLst/>
              <a:ahLst/>
              <a:rect l="l" t="t" r="r" b="b"/>
              <a:pathLst>
                <a:path w="7946" h="26367">
                  <a:moveTo>
                    <a:pt x="401" y="0"/>
                  </a:moveTo>
                  <a:lnTo>
                    <a:pt x="0" y="126"/>
                  </a:lnTo>
                  <a:cubicBezTo>
                    <a:pt x="2507" y="8873"/>
                    <a:pt x="5013" y="17619"/>
                    <a:pt x="7544" y="26366"/>
                  </a:cubicBezTo>
                  <a:lnTo>
                    <a:pt x="7945" y="26266"/>
                  </a:lnTo>
                  <a:cubicBezTo>
                    <a:pt x="5439" y="17494"/>
                    <a:pt x="2933" y="8747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70" name="CustomShape 61"/>
            <p:cNvSpPr/>
            <p:nvPr/>
          </p:nvSpPr>
          <p:spPr>
            <a:xfrm>
              <a:off x="7029720" y="2680920"/>
              <a:ext cx="132480" cy="380520"/>
            </a:xfrm>
            <a:custGeom>
              <a:avLst/>
              <a:gdLst/>
              <a:ahLst/>
              <a:rect l="l" t="t" r="r" b="b"/>
              <a:pathLst>
                <a:path w="10127" h="26643">
                  <a:moveTo>
                    <a:pt x="402" y="1"/>
                  </a:moveTo>
                  <a:lnTo>
                    <a:pt x="1" y="151"/>
                  </a:lnTo>
                  <a:cubicBezTo>
                    <a:pt x="3409" y="8923"/>
                    <a:pt x="6643" y="17745"/>
                    <a:pt x="9725" y="26642"/>
                  </a:cubicBezTo>
                  <a:lnTo>
                    <a:pt x="10126" y="26517"/>
                  </a:lnTo>
                  <a:cubicBezTo>
                    <a:pt x="7044" y="17620"/>
                    <a:pt x="3810" y="8773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71" name="CustomShape 62"/>
            <p:cNvSpPr/>
            <p:nvPr/>
          </p:nvSpPr>
          <p:spPr>
            <a:xfrm>
              <a:off x="6163920" y="2358720"/>
              <a:ext cx="199800" cy="79560"/>
            </a:xfrm>
            <a:custGeom>
              <a:avLst/>
              <a:gdLst/>
              <a:ahLst/>
              <a:rect l="l" t="t" r="r" b="b"/>
              <a:pathLst>
                <a:path w="15264" h="5590">
                  <a:moveTo>
                    <a:pt x="0" y="0"/>
                  </a:moveTo>
                  <a:lnTo>
                    <a:pt x="151" y="5589"/>
                  </a:lnTo>
                  <a:lnTo>
                    <a:pt x="15264" y="5289"/>
                  </a:lnTo>
                  <a:lnTo>
                    <a:pt x="148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72" name="CustomShape 63"/>
            <p:cNvSpPr/>
            <p:nvPr/>
          </p:nvSpPr>
          <p:spPr>
            <a:xfrm>
              <a:off x="7211160" y="2358720"/>
              <a:ext cx="199800" cy="79560"/>
            </a:xfrm>
            <a:custGeom>
              <a:avLst/>
              <a:gdLst/>
              <a:ahLst/>
              <a:rect l="l" t="t" r="r" b="b"/>
              <a:pathLst>
                <a:path w="15264" h="5590">
                  <a:moveTo>
                    <a:pt x="452" y="0"/>
                  </a:moveTo>
                  <a:lnTo>
                    <a:pt x="0" y="5289"/>
                  </a:lnTo>
                  <a:lnTo>
                    <a:pt x="15113" y="5589"/>
                  </a:lnTo>
                  <a:lnTo>
                    <a:pt x="152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73" name="CustomShape 64"/>
            <p:cNvSpPr/>
            <p:nvPr/>
          </p:nvSpPr>
          <p:spPr>
            <a:xfrm>
              <a:off x="5837760" y="2650680"/>
              <a:ext cx="1911960" cy="360"/>
            </a:xfrm>
            <a:custGeom>
              <a:avLst/>
              <a:gdLst/>
              <a:ahLst/>
              <a:rect l="l" t="t" r="r" b="b"/>
              <a:pathLst>
                <a:path w="145791" h="1">
                  <a:moveTo>
                    <a:pt x="145790" y="0"/>
                  </a:moveTo>
                  <a:lnTo>
                    <a:pt x="145790" y="0"/>
                  </a:lnTo>
                  <a:lnTo>
                    <a:pt x="14579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74" name="CustomShape 65"/>
            <p:cNvSpPr/>
            <p:nvPr/>
          </p:nvSpPr>
          <p:spPr>
            <a:xfrm>
              <a:off x="5836320" y="2575800"/>
              <a:ext cx="1914840" cy="936000"/>
            </a:xfrm>
            <a:custGeom>
              <a:avLst/>
              <a:gdLst/>
              <a:ahLst/>
              <a:rect l="l" t="t" r="r" b="b"/>
              <a:pathLst>
                <a:path w="146017" h="65490">
                  <a:moveTo>
                    <a:pt x="527" y="0"/>
                  </a:moveTo>
                  <a:cubicBezTo>
                    <a:pt x="151" y="1680"/>
                    <a:pt x="1" y="3434"/>
                    <a:pt x="101" y="5238"/>
                  </a:cubicBezTo>
                  <a:cubicBezTo>
                    <a:pt x="101" y="5264"/>
                    <a:pt x="101" y="5264"/>
                    <a:pt x="101" y="5264"/>
                  </a:cubicBezTo>
                  <a:lnTo>
                    <a:pt x="878" y="18146"/>
                  </a:lnTo>
                  <a:lnTo>
                    <a:pt x="1204" y="23108"/>
                  </a:lnTo>
                  <a:lnTo>
                    <a:pt x="1379" y="26216"/>
                  </a:lnTo>
                  <a:lnTo>
                    <a:pt x="1780" y="32632"/>
                  </a:lnTo>
                  <a:lnTo>
                    <a:pt x="2206" y="39574"/>
                  </a:lnTo>
                  <a:lnTo>
                    <a:pt x="2432" y="43309"/>
                  </a:lnTo>
                  <a:lnTo>
                    <a:pt x="2658" y="47118"/>
                  </a:lnTo>
                  <a:cubicBezTo>
                    <a:pt x="3284" y="57419"/>
                    <a:pt x="12307" y="65489"/>
                    <a:pt x="23209" y="65489"/>
                  </a:cubicBezTo>
                  <a:lnTo>
                    <a:pt x="122809" y="65489"/>
                  </a:lnTo>
                  <a:cubicBezTo>
                    <a:pt x="133711" y="65489"/>
                    <a:pt x="142708" y="57419"/>
                    <a:pt x="143335" y="47118"/>
                  </a:cubicBezTo>
                  <a:lnTo>
                    <a:pt x="144087" y="34863"/>
                  </a:lnTo>
                  <a:lnTo>
                    <a:pt x="144513" y="27945"/>
                  </a:lnTo>
                  <a:lnTo>
                    <a:pt x="144714" y="24562"/>
                  </a:lnTo>
                  <a:lnTo>
                    <a:pt x="144989" y="20076"/>
                  </a:lnTo>
                  <a:lnTo>
                    <a:pt x="145891" y="5264"/>
                  </a:lnTo>
                  <a:lnTo>
                    <a:pt x="145891" y="5238"/>
                  </a:lnTo>
                  <a:cubicBezTo>
                    <a:pt x="146017" y="3434"/>
                    <a:pt x="145866" y="1680"/>
                    <a:pt x="145465" y="0"/>
                  </a:cubicBezTo>
                  <a:lnTo>
                    <a:pt x="143335" y="34788"/>
                  </a:lnTo>
                  <a:cubicBezTo>
                    <a:pt x="142708" y="45088"/>
                    <a:pt x="133711" y="53133"/>
                    <a:pt x="122809" y="53133"/>
                  </a:cubicBezTo>
                  <a:lnTo>
                    <a:pt x="23209" y="53133"/>
                  </a:lnTo>
                  <a:cubicBezTo>
                    <a:pt x="12307" y="53133"/>
                    <a:pt x="3284" y="45088"/>
                    <a:pt x="2658" y="34788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75" name="CustomShape 66"/>
            <p:cNvSpPr/>
            <p:nvPr/>
          </p:nvSpPr>
          <p:spPr>
            <a:xfrm>
              <a:off x="6155640" y="373716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1" y="1"/>
                  </a:moveTo>
                  <a:lnTo>
                    <a:pt x="1" y="3535"/>
                  </a:lnTo>
                  <a:lnTo>
                    <a:pt x="703" y="3535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76" name="CustomShape 67"/>
            <p:cNvSpPr/>
            <p:nvPr/>
          </p:nvSpPr>
          <p:spPr>
            <a:xfrm>
              <a:off x="6118560" y="368136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4" y="0"/>
                  </a:moveTo>
                  <a:cubicBezTo>
                    <a:pt x="1429" y="0"/>
                    <a:pt x="1" y="1404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04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77" name="CustomShape 68"/>
            <p:cNvSpPr/>
            <p:nvPr/>
          </p:nvSpPr>
          <p:spPr>
            <a:xfrm>
              <a:off x="6118560" y="366984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6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78" name="CustomShape 69"/>
            <p:cNvSpPr/>
            <p:nvPr/>
          </p:nvSpPr>
          <p:spPr>
            <a:xfrm>
              <a:off x="6060600" y="373716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1" y="1"/>
                  </a:moveTo>
                  <a:lnTo>
                    <a:pt x="1" y="3535"/>
                  </a:lnTo>
                  <a:lnTo>
                    <a:pt x="703" y="3535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79" name="CustomShape 70"/>
            <p:cNvSpPr/>
            <p:nvPr/>
          </p:nvSpPr>
          <p:spPr>
            <a:xfrm>
              <a:off x="6023520" y="368136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4" y="0"/>
                  </a:moveTo>
                  <a:cubicBezTo>
                    <a:pt x="1429" y="0"/>
                    <a:pt x="1" y="1404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04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80" name="CustomShape 71"/>
            <p:cNvSpPr/>
            <p:nvPr/>
          </p:nvSpPr>
          <p:spPr>
            <a:xfrm>
              <a:off x="6023520" y="366984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6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81" name="CustomShape 72"/>
            <p:cNvSpPr/>
            <p:nvPr/>
          </p:nvSpPr>
          <p:spPr>
            <a:xfrm>
              <a:off x="6252840" y="3737160"/>
              <a:ext cx="9360" cy="50040"/>
            </a:xfrm>
            <a:custGeom>
              <a:avLst/>
              <a:gdLst/>
              <a:ahLst/>
              <a:rect l="l" t="t" r="r" b="b"/>
              <a:pathLst>
                <a:path w="728" h="3535">
                  <a:moveTo>
                    <a:pt x="1" y="1"/>
                  </a:moveTo>
                  <a:lnTo>
                    <a:pt x="1" y="3535"/>
                  </a:lnTo>
                  <a:lnTo>
                    <a:pt x="727" y="3535"/>
                  </a:lnTo>
                  <a:lnTo>
                    <a:pt x="7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82" name="CustomShape 73"/>
            <p:cNvSpPr/>
            <p:nvPr/>
          </p:nvSpPr>
          <p:spPr>
            <a:xfrm>
              <a:off x="6215760" y="368136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7">
                  <a:moveTo>
                    <a:pt x="3208" y="0"/>
                  </a:moveTo>
                  <a:cubicBezTo>
                    <a:pt x="1429" y="0"/>
                    <a:pt x="0" y="1404"/>
                    <a:pt x="0" y="3183"/>
                  </a:cubicBezTo>
                  <a:cubicBezTo>
                    <a:pt x="0" y="4937"/>
                    <a:pt x="1429" y="6366"/>
                    <a:pt x="3208" y="6366"/>
                  </a:cubicBezTo>
                  <a:cubicBezTo>
                    <a:pt x="4963" y="6366"/>
                    <a:pt x="6391" y="4937"/>
                    <a:pt x="6391" y="3183"/>
                  </a:cubicBezTo>
                  <a:cubicBezTo>
                    <a:pt x="6391" y="1404"/>
                    <a:pt x="4963" y="0"/>
                    <a:pt x="32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83" name="CustomShape 74"/>
            <p:cNvSpPr/>
            <p:nvPr/>
          </p:nvSpPr>
          <p:spPr>
            <a:xfrm>
              <a:off x="6215760" y="366984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6">
                  <a:moveTo>
                    <a:pt x="3208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208" y="6366"/>
                  </a:cubicBezTo>
                  <a:cubicBezTo>
                    <a:pt x="4963" y="6366"/>
                    <a:pt x="6391" y="4937"/>
                    <a:pt x="6391" y="3183"/>
                  </a:cubicBezTo>
                  <a:cubicBezTo>
                    <a:pt x="6391" y="1429"/>
                    <a:pt x="4963" y="0"/>
                    <a:pt x="32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84" name="CustomShape 75"/>
            <p:cNvSpPr/>
            <p:nvPr/>
          </p:nvSpPr>
          <p:spPr>
            <a:xfrm>
              <a:off x="6350760" y="3737160"/>
              <a:ext cx="9000" cy="50040"/>
            </a:xfrm>
            <a:custGeom>
              <a:avLst/>
              <a:gdLst/>
              <a:ahLst/>
              <a:rect l="l" t="t" r="r" b="b"/>
              <a:pathLst>
                <a:path w="702" h="3535">
                  <a:moveTo>
                    <a:pt x="0" y="1"/>
                  </a:moveTo>
                  <a:lnTo>
                    <a:pt x="0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85" name="CustomShape 76"/>
            <p:cNvSpPr/>
            <p:nvPr/>
          </p:nvSpPr>
          <p:spPr>
            <a:xfrm>
              <a:off x="6313680" y="3681360"/>
              <a:ext cx="83160" cy="90720"/>
            </a:xfrm>
            <a:custGeom>
              <a:avLst/>
              <a:gdLst/>
              <a:ahLst/>
              <a:rect l="l" t="t" r="r" b="b"/>
              <a:pathLst>
                <a:path w="6366" h="6367">
                  <a:moveTo>
                    <a:pt x="3183" y="0"/>
                  </a:moveTo>
                  <a:cubicBezTo>
                    <a:pt x="1429" y="0"/>
                    <a:pt x="0" y="1404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7" y="6366"/>
                    <a:pt x="6366" y="4937"/>
                    <a:pt x="6366" y="3183"/>
                  </a:cubicBezTo>
                  <a:cubicBezTo>
                    <a:pt x="6366" y="1404"/>
                    <a:pt x="4937" y="0"/>
                    <a:pt x="3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86" name="CustomShape 77"/>
            <p:cNvSpPr/>
            <p:nvPr/>
          </p:nvSpPr>
          <p:spPr>
            <a:xfrm>
              <a:off x="6313680" y="3669840"/>
              <a:ext cx="83160" cy="90720"/>
            </a:xfrm>
            <a:custGeom>
              <a:avLst/>
              <a:gdLst/>
              <a:ahLst/>
              <a:rect l="l" t="t" r="r" b="b"/>
              <a:pathLst>
                <a:path w="6366" h="6366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7" y="6366"/>
                    <a:pt x="6366" y="4937"/>
                    <a:pt x="6366" y="3183"/>
                  </a:cubicBezTo>
                  <a:cubicBezTo>
                    <a:pt x="6366" y="1429"/>
                    <a:pt x="4937" y="0"/>
                    <a:pt x="3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87" name="CustomShape 78"/>
            <p:cNvSpPr/>
            <p:nvPr/>
          </p:nvSpPr>
          <p:spPr>
            <a:xfrm>
              <a:off x="6448320" y="373716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1" y="1"/>
                  </a:moveTo>
                  <a:lnTo>
                    <a:pt x="1" y="3535"/>
                  </a:lnTo>
                  <a:lnTo>
                    <a:pt x="703" y="3535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88" name="CustomShape 79"/>
            <p:cNvSpPr/>
            <p:nvPr/>
          </p:nvSpPr>
          <p:spPr>
            <a:xfrm>
              <a:off x="6411240" y="368136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4" y="0"/>
                  </a:moveTo>
                  <a:cubicBezTo>
                    <a:pt x="1429" y="0"/>
                    <a:pt x="1" y="1404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04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89" name="CustomShape 80"/>
            <p:cNvSpPr/>
            <p:nvPr/>
          </p:nvSpPr>
          <p:spPr>
            <a:xfrm>
              <a:off x="6411240" y="366984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6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90" name="CustomShape 81"/>
            <p:cNvSpPr/>
            <p:nvPr/>
          </p:nvSpPr>
          <p:spPr>
            <a:xfrm>
              <a:off x="6545520" y="373716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0" y="1"/>
                  </a:moveTo>
                  <a:lnTo>
                    <a:pt x="0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91" name="CustomShape 82"/>
            <p:cNvSpPr/>
            <p:nvPr/>
          </p:nvSpPr>
          <p:spPr>
            <a:xfrm>
              <a:off x="6508440" y="368136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3" y="0"/>
                  </a:moveTo>
                  <a:cubicBezTo>
                    <a:pt x="1429" y="0"/>
                    <a:pt x="0" y="1404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8" y="6366"/>
                    <a:pt x="6366" y="4937"/>
                    <a:pt x="6366" y="3183"/>
                  </a:cubicBezTo>
                  <a:cubicBezTo>
                    <a:pt x="6366" y="1404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92" name="CustomShape 83"/>
            <p:cNvSpPr/>
            <p:nvPr/>
          </p:nvSpPr>
          <p:spPr>
            <a:xfrm>
              <a:off x="6508440" y="366984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6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8" y="6366"/>
                    <a:pt x="6366" y="4937"/>
                    <a:pt x="6366" y="3183"/>
                  </a:cubicBezTo>
                  <a:cubicBezTo>
                    <a:pt x="6366" y="1429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93" name="CustomShape 84"/>
            <p:cNvSpPr/>
            <p:nvPr/>
          </p:nvSpPr>
          <p:spPr>
            <a:xfrm>
              <a:off x="6643080" y="3737160"/>
              <a:ext cx="9000" cy="50040"/>
            </a:xfrm>
            <a:custGeom>
              <a:avLst/>
              <a:gdLst/>
              <a:ahLst/>
              <a:rect l="l" t="t" r="r" b="b"/>
              <a:pathLst>
                <a:path w="702" h="3535">
                  <a:moveTo>
                    <a:pt x="0" y="1"/>
                  </a:moveTo>
                  <a:lnTo>
                    <a:pt x="0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94" name="CustomShape 85"/>
            <p:cNvSpPr/>
            <p:nvPr/>
          </p:nvSpPr>
          <p:spPr>
            <a:xfrm>
              <a:off x="6606000" y="368136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4" y="0"/>
                  </a:moveTo>
                  <a:cubicBezTo>
                    <a:pt x="1430" y="0"/>
                    <a:pt x="1" y="1404"/>
                    <a:pt x="1" y="3183"/>
                  </a:cubicBezTo>
                  <a:cubicBezTo>
                    <a:pt x="1" y="4937"/>
                    <a:pt x="1430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04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95" name="CustomShape 86"/>
            <p:cNvSpPr/>
            <p:nvPr/>
          </p:nvSpPr>
          <p:spPr>
            <a:xfrm>
              <a:off x="6606000" y="366984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6">
                  <a:moveTo>
                    <a:pt x="3184" y="0"/>
                  </a:moveTo>
                  <a:cubicBezTo>
                    <a:pt x="1430" y="0"/>
                    <a:pt x="1" y="1429"/>
                    <a:pt x="1" y="3183"/>
                  </a:cubicBezTo>
                  <a:cubicBezTo>
                    <a:pt x="1" y="4937"/>
                    <a:pt x="1430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96" name="CustomShape 87"/>
            <p:cNvSpPr/>
            <p:nvPr/>
          </p:nvSpPr>
          <p:spPr>
            <a:xfrm>
              <a:off x="6740640" y="3737160"/>
              <a:ext cx="9360" cy="50040"/>
            </a:xfrm>
            <a:custGeom>
              <a:avLst/>
              <a:gdLst/>
              <a:ahLst/>
              <a:rect l="l" t="t" r="r" b="b"/>
              <a:pathLst>
                <a:path w="728" h="3535">
                  <a:moveTo>
                    <a:pt x="1" y="1"/>
                  </a:moveTo>
                  <a:lnTo>
                    <a:pt x="1" y="3535"/>
                  </a:lnTo>
                  <a:lnTo>
                    <a:pt x="727" y="3535"/>
                  </a:lnTo>
                  <a:lnTo>
                    <a:pt x="7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97" name="CustomShape 88"/>
            <p:cNvSpPr/>
            <p:nvPr/>
          </p:nvSpPr>
          <p:spPr>
            <a:xfrm>
              <a:off x="6703560" y="368136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7">
                  <a:moveTo>
                    <a:pt x="3184" y="0"/>
                  </a:moveTo>
                  <a:cubicBezTo>
                    <a:pt x="1429" y="0"/>
                    <a:pt x="1" y="1404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63" y="6366"/>
                    <a:pt x="6392" y="4937"/>
                    <a:pt x="6392" y="3183"/>
                  </a:cubicBezTo>
                  <a:cubicBezTo>
                    <a:pt x="6392" y="1404"/>
                    <a:pt x="4963" y="0"/>
                    <a:pt x="3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98" name="CustomShape 89"/>
            <p:cNvSpPr/>
            <p:nvPr/>
          </p:nvSpPr>
          <p:spPr>
            <a:xfrm>
              <a:off x="6703560" y="366984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6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63" y="6366"/>
                    <a:pt x="6392" y="4937"/>
                    <a:pt x="6392" y="3183"/>
                  </a:cubicBezTo>
                  <a:cubicBezTo>
                    <a:pt x="6392" y="1429"/>
                    <a:pt x="4963" y="0"/>
                    <a:pt x="3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99" name="CustomShape 90"/>
            <p:cNvSpPr/>
            <p:nvPr/>
          </p:nvSpPr>
          <p:spPr>
            <a:xfrm>
              <a:off x="6838200" y="373716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0" y="1"/>
                  </a:moveTo>
                  <a:lnTo>
                    <a:pt x="0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00" name="CustomShape 91"/>
            <p:cNvSpPr/>
            <p:nvPr/>
          </p:nvSpPr>
          <p:spPr>
            <a:xfrm>
              <a:off x="6801120" y="368136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3" y="0"/>
                  </a:moveTo>
                  <a:cubicBezTo>
                    <a:pt x="1429" y="0"/>
                    <a:pt x="0" y="1404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8" y="6366"/>
                    <a:pt x="6366" y="4937"/>
                    <a:pt x="6366" y="3183"/>
                  </a:cubicBezTo>
                  <a:cubicBezTo>
                    <a:pt x="6366" y="1404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01" name="CustomShape 92"/>
            <p:cNvSpPr/>
            <p:nvPr/>
          </p:nvSpPr>
          <p:spPr>
            <a:xfrm>
              <a:off x="6801120" y="366984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6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8" y="6366"/>
                    <a:pt x="6366" y="4937"/>
                    <a:pt x="6366" y="3183"/>
                  </a:cubicBezTo>
                  <a:cubicBezTo>
                    <a:pt x="6366" y="1429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02" name="CustomShape 93"/>
            <p:cNvSpPr/>
            <p:nvPr/>
          </p:nvSpPr>
          <p:spPr>
            <a:xfrm>
              <a:off x="6935400" y="3737160"/>
              <a:ext cx="9360" cy="50040"/>
            </a:xfrm>
            <a:custGeom>
              <a:avLst/>
              <a:gdLst/>
              <a:ahLst/>
              <a:rect l="l" t="t" r="r" b="b"/>
              <a:pathLst>
                <a:path w="728" h="3535">
                  <a:moveTo>
                    <a:pt x="1" y="1"/>
                  </a:moveTo>
                  <a:lnTo>
                    <a:pt x="1" y="3535"/>
                  </a:lnTo>
                  <a:lnTo>
                    <a:pt x="728" y="3535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03" name="CustomShape 94"/>
            <p:cNvSpPr/>
            <p:nvPr/>
          </p:nvSpPr>
          <p:spPr>
            <a:xfrm>
              <a:off x="6898320" y="368136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7">
                  <a:moveTo>
                    <a:pt x="3209" y="0"/>
                  </a:moveTo>
                  <a:cubicBezTo>
                    <a:pt x="1429" y="0"/>
                    <a:pt x="1" y="1404"/>
                    <a:pt x="1" y="3183"/>
                  </a:cubicBezTo>
                  <a:cubicBezTo>
                    <a:pt x="1" y="4937"/>
                    <a:pt x="1429" y="6366"/>
                    <a:pt x="3209" y="6366"/>
                  </a:cubicBezTo>
                  <a:cubicBezTo>
                    <a:pt x="4963" y="6366"/>
                    <a:pt x="6392" y="4937"/>
                    <a:pt x="6392" y="3183"/>
                  </a:cubicBezTo>
                  <a:cubicBezTo>
                    <a:pt x="6392" y="1404"/>
                    <a:pt x="4963" y="0"/>
                    <a:pt x="3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04" name="CustomShape 95"/>
            <p:cNvSpPr/>
            <p:nvPr/>
          </p:nvSpPr>
          <p:spPr>
            <a:xfrm>
              <a:off x="6898320" y="366984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6">
                  <a:moveTo>
                    <a:pt x="3209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209" y="6366"/>
                  </a:cubicBezTo>
                  <a:cubicBezTo>
                    <a:pt x="4963" y="6366"/>
                    <a:pt x="6392" y="4937"/>
                    <a:pt x="6392" y="3183"/>
                  </a:cubicBezTo>
                  <a:cubicBezTo>
                    <a:pt x="6392" y="1429"/>
                    <a:pt x="4963" y="0"/>
                    <a:pt x="3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05" name="CustomShape 96"/>
            <p:cNvSpPr/>
            <p:nvPr/>
          </p:nvSpPr>
          <p:spPr>
            <a:xfrm>
              <a:off x="7033320" y="373716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1" y="1"/>
                  </a:moveTo>
                  <a:lnTo>
                    <a:pt x="1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06" name="CustomShape 97"/>
            <p:cNvSpPr/>
            <p:nvPr/>
          </p:nvSpPr>
          <p:spPr>
            <a:xfrm>
              <a:off x="6995880" y="368136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3" y="0"/>
                  </a:moveTo>
                  <a:cubicBezTo>
                    <a:pt x="1429" y="0"/>
                    <a:pt x="0" y="1404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8" y="6366"/>
                    <a:pt x="6366" y="4937"/>
                    <a:pt x="6366" y="3183"/>
                  </a:cubicBezTo>
                  <a:cubicBezTo>
                    <a:pt x="6366" y="1404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07" name="CustomShape 98"/>
            <p:cNvSpPr/>
            <p:nvPr/>
          </p:nvSpPr>
          <p:spPr>
            <a:xfrm>
              <a:off x="6995880" y="366984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6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8" y="6366"/>
                    <a:pt x="6366" y="4937"/>
                    <a:pt x="6366" y="3183"/>
                  </a:cubicBezTo>
                  <a:cubicBezTo>
                    <a:pt x="6366" y="1429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08" name="CustomShape 99"/>
            <p:cNvSpPr/>
            <p:nvPr/>
          </p:nvSpPr>
          <p:spPr>
            <a:xfrm>
              <a:off x="7130880" y="3737160"/>
              <a:ext cx="9000" cy="50040"/>
            </a:xfrm>
            <a:custGeom>
              <a:avLst/>
              <a:gdLst/>
              <a:ahLst/>
              <a:rect l="l" t="t" r="r" b="b"/>
              <a:pathLst>
                <a:path w="702" h="3535">
                  <a:moveTo>
                    <a:pt x="0" y="1"/>
                  </a:moveTo>
                  <a:lnTo>
                    <a:pt x="0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09" name="CustomShape 100"/>
            <p:cNvSpPr/>
            <p:nvPr/>
          </p:nvSpPr>
          <p:spPr>
            <a:xfrm>
              <a:off x="7093800" y="3681360"/>
              <a:ext cx="83160" cy="90720"/>
            </a:xfrm>
            <a:custGeom>
              <a:avLst/>
              <a:gdLst/>
              <a:ahLst/>
              <a:rect l="l" t="t" r="r" b="b"/>
              <a:pathLst>
                <a:path w="6366" h="6367">
                  <a:moveTo>
                    <a:pt x="3183" y="0"/>
                  </a:moveTo>
                  <a:cubicBezTo>
                    <a:pt x="1429" y="0"/>
                    <a:pt x="0" y="1404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7" y="6366"/>
                    <a:pt x="6366" y="4937"/>
                    <a:pt x="6366" y="3183"/>
                  </a:cubicBezTo>
                  <a:cubicBezTo>
                    <a:pt x="6366" y="1404"/>
                    <a:pt x="4937" y="0"/>
                    <a:pt x="3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10" name="CustomShape 101"/>
            <p:cNvSpPr/>
            <p:nvPr/>
          </p:nvSpPr>
          <p:spPr>
            <a:xfrm>
              <a:off x="7093800" y="3669840"/>
              <a:ext cx="83160" cy="90720"/>
            </a:xfrm>
            <a:custGeom>
              <a:avLst/>
              <a:gdLst/>
              <a:ahLst/>
              <a:rect l="l" t="t" r="r" b="b"/>
              <a:pathLst>
                <a:path w="6366" h="6366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7" y="6366"/>
                    <a:pt x="6366" y="4937"/>
                    <a:pt x="6366" y="3183"/>
                  </a:cubicBezTo>
                  <a:cubicBezTo>
                    <a:pt x="6366" y="1429"/>
                    <a:pt x="4937" y="0"/>
                    <a:pt x="3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11" name="CustomShape 102"/>
            <p:cNvSpPr/>
            <p:nvPr/>
          </p:nvSpPr>
          <p:spPr>
            <a:xfrm>
              <a:off x="7228080" y="373716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1" y="1"/>
                  </a:moveTo>
                  <a:lnTo>
                    <a:pt x="1" y="3535"/>
                  </a:lnTo>
                  <a:lnTo>
                    <a:pt x="703" y="3535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12" name="CustomShape 103"/>
            <p:cNvSpPr/>
            <p:nvPr/>
          </p:nvSpPr>
          <p:spPr>
            <a:xfrm>
              <a:off x="7191000" y="368136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4" y="0"/>
                  </a:moveTo>
                  <a:cubicBezTo>
                    <a:pt x="1429" y="0"/>
                    <a:pt x="1" y="1404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04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13" name="CustomShape 104"/>
            <p:cNvSpPr/>
            <p:nvPr/>
          </p:nvSpPr>
          <p:spPr>
            <a:xfrm>
              <a:off x="7191000" y="366984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6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14" name="CustomShape 105"/>
            <p:cNvSpPr/>
            <p:nvPr/>
          </p:nvSpPr>
          <p:spPr>
            <a:xfrm>
              <a:off x="7325640" y="373716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0" y="1"/>
                  </a:moveTo>
                  <a:lnTo>
                    <a:pt x="0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15" name="CustomShape 106"/>
            <p:cNvSpPr/>
            <p:nvPr/>
          </p:nvSpPr>
          <p:spPr>
            <a:xfrm>
              <a:off x="7288560" y="368136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3" y="0"/>
                  </a:moveTo>
                  <a:cubicBezTo>
                    <a:pt x="1429" y="0"/>
                    <a:pt x="0" y="1404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8" y="6366"/>
                    <a:pt x="6366" y="4937"/>
                    <a:pt x="6366" y="3183"/>
                  </a:cubicBezTo>
                  <a:cubicBezTo>
                    <a:pt x="6366" y="1404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16" name="CustomShape 107"/>
            <p:cNvSpPr/>
            <p:nvPr/>
          </p:nvSpPr>
          <p:spPr>
            <a:xfrm>
              <a:off x="7288560" y="366984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6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8" y="6366"/>
                    <a:pt x="6366" y="4937"/>
                    <a:pt x="6366" y="3183"/>
                  </a:cubicBezTo>
                  <a:cubicBezTo>
                    <a:pt x="6366" y="1429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17" name="CustomShape 108"/>
            <p:cNvSpPr/>
            <p:nvPr/>
          </p:nvSpPr>
          <p:spPr>
            <a:xfrm>
              <a:off x="7423200" y="3737160"/>
              <a:ext cx="9360" cy="50040"/>
            </a:xfrm>
            <a:custGeom>
              <a:avLst/>
              <a:gdLst/>
              <a:ahLst/>
              <a:rect l="l" t="t" r="r" b="b"/>
              <a:pathLst>
                <a:path w="728" h="3535">
                  <a:moveTo>
                    <a:pt x="1" y="1"/>
                  </a:moveTo>
                  <a:lnTo>
                    <a:pt x="1" y="3535"/>
                  </a:lnTo>
                  <a:lnTo>
                    <a:pt x="728" y="3535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18" name="CustomShape 109"/>
            <p:cNvSpPr/>
            <p:nvPr/>
          </p:nvSpPr>
          <p:spPr>
            <a:xfrm>
              <a:off x="7385760" y="368136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7">
                  <a:moveTo>
                    <a:pt x="3184" y="0"/>
                  </a:moveTo>
                  <a:cubicBezTo>
                    <a:pt x="1429" y="0"/>
                    <a:pt x="1" y="1404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63" y="6366"/>
                    <a:pt x="6392" y="4937"/>
                    <a:pt x="6392" y="3183"/>
                  </a:cubicBezTo>
                  <a:cubicBezTo>
                    <a:pt x="6392" y="1404"/>
                    <a:pt x="4963" y="0"/>
                    <a:pt x="3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19" name="CustomShape 110"/>
            <p:cNvSpPr/>
            <p:nvPr/>
          </p:nvSpPr>
          <p:spPr>
            <a:xfrm>
              <a:off x="7385760" y="366984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6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63" y="6366"/>
                    <a:pt x="6392" y="4937"/>
                    <a:pt x="6392" y="3183"/>
                  </a:cubicBezTo>
                  <a:cubicBezTo>
                    <a:pt x="6392" y="1429"/>
                    <a:pt x="4963" y="0"/>
                    <a:pt x="3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20" name="CustomShape 111"/>
            <p:cNvSpPr/>
            <p:nvPr/>
          </p:nvSpPr>
          <p:spPr>
            <a:xfrm>
              <a:off x="7522920" y="3737160"/>
              <a:ext cx="9000" cy="50040"/>
            </a:xfrm>
            <a:custGeom>
              <a:avLst/>
              <a:gdLst/>
              <a:ahLst/>
              <a:rect l="l" t="t" r="r" b="b"/>
              <a:pathLst>
                <a:path w="702" h="3535">
                  <a:moveTo>
                    <a:pt x="0" y="1"/>
                  </a:moveTo>
                  <a:lnTo>
                    <a:pt x="0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21" name="CustomShape 112"/>
            <p:cNvSpPr/>
            <p:nvPr/>
          </p:nvSpPr>
          <p:spPr>
            <a:xfrm>
              <a:off x="7485840" y="368136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4" y="0"/>
                  </a:moveTo>
                  <a:cubicBezTo>
                    <a:pt x="1430" y="0"/>
                    <a:pt x="1" y="1404"/>
                    <a:pt x="1" y="3183"/>
                  </a:cubicBezTo>
                  <a:cubicBezTo>
                    <a:pt x="1" y="4937"/>
                    <a:pt x="1430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04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22" name="CustomShape 113"/>
            <p:cNvSpPr/>
            <p:nvPr/>
          </p:nvSpPr>
          <p:spPr>
            <a:xfrm>
              <a:off x="7485840" y="366984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6">
                  <a:moveTo>
                    <a:pt x="3184" y="0"/>
                  </a:moveTo>
                  <a:cubicBezTo>
                    <a:pt x="1430" y="0"/>
                    <a:pt x="1" y="1429"/>
                    <a:pt x="1" y="3183"/>
                  </a:cubicBezTo>
                  <a:cubicBezTo>
                    <a:pt x="1" y="4937"/>
                    <a:pt x="1430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23" name="CustomShape 114"/>
            <p:cNvSpPr/>
            <p:nvPr/>
          </p:nvSpPr>
          <p:spPr>
            <a:xfrm>
              <a:off x="6155640" y="361728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1" y="1"/>
                  </a:moveTo>
                  <a:lnTo>
                    <a:pt x="1" y="3535"/>
                  </a:lnTo>
                  <a:lnTo>
                    <a:pt x="703" y="3535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24" name="CustomShape 115"/>
            <p:cNvSpPr/>
            <p:nvPr/>
          </p:nvSpPr>
          <p:spPr>
            <a:xfrm>
              <a:off x="6118560" y="356184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8"/>
                    <a:pt x="1429" y="6366"/>
                    <a:pt x="3184" y="6366"/>
                  </a:cubicBezTo>
                  <a:cubicBezTo>
                    <a:pt x="4938" y="6366"/>
                    <a:pt x="6367" y="4938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25" name="CustomShape 116"/>
            <p:cNvSpPr/>
            <p:nvPr/>
          </p:nvSpPr>
          <p:spPr>
            <a:xfrm>
              <a:off x="6118560" y="354996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26" name="CustomShape 117"/>
            <p:cNvSpPr/>
            <p:nvPr/>
          </p:nvSpPr>
          <p:spPr>
            <a:xfrm>
              <a:off x="6060600" y="361728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1" y="1"/>
                  </a:moveTo>
                  <a:lnTo>
                    <a:pt x="1" y="3535"/>
                  </a:lnTo>
                  <a:lnTo>
                    <a:pt x="703" y="3535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27" name="CustomShape 118"/>
            <p:cNvSpPr/>
            <p:nvPr/>
          </p:nvSpPr>
          <p:spPr>
            <a:xfrm>
              <a:off x="6023520" y="356184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8"/>
                    <a:pt x="1429" y="6366"/>
                    <a:pt x="3184" y="6366"/>
                  </a:cubicBezTo>
                  <a:cubicBezTo>
                    <a:pt x="4938" y="6366"/>
                    <a:pt x="6367" y="4938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28" name="CustomShape 119"/>
            <p:cNvSpPr/>
            <p:nvPr/>
          </p:nvSpPr>
          <p:spPr>
            <a:xfrm>
              <a:off x="6023520" y="354996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29" name="CustomShape 120"/>
            <p:cNvSpPr/>
            <p:nvPr/>
          </p:nvSpPr>
          <p:spPr>
            <a:xfrm>
              <a:off x="6252840" y="3617280"/>
              <a:ext cx="9360" cy="50040"/>
            </a:xfrm>
            <a:custGeom>
              <a:avLst/>
              <a:gdLst/>
              <a:ahLst/>
              <a:rect l="l" t="t" r="r" b="b"/>
              <a:pathLst>
                <a:path w="728" h="3535">
                  <a:moveTo>
                    <a:pt x="1" y="1"/>
                  </a:moveTo>
                  <a:lnTo>
                    <a:pt x="1" y="3535"/>
                  </a:lnTo>
                  <a:lnTo>
                    <a:pt x="727" y="3535"/>
                  </a:lnTo>
                  <a:lnTo>
                    <a:pt x="7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30" name="CustomShape 121"/>
            <p:cNvSpPr/>
            <p:nvPr/>
          </p:nvSpPr>
          <p:spPr>
            <a:xfrm>
              <a:off x="6215760" y="356184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7">
                  <a:moveTo>
                    <a:pt x="3208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8"/>
                    <a:pt x="1429" y="6366"/>
                    <a:pt x="3208" y="6366"/>
                  </a:cubicBezTo>
                  <a:cubicBezTo>
                    <a:pt x="4963" y="6366"/>
                    <a:pt x="6391" y="4938"/>
                    <a:pt x="6391" y="3183"/>
                  </a:cubicBezTo>
                  <a:cubicBezTo>
                    <a:pt x="6391" y="1429"/>
                    <a:pt x="4963" y="0"/>
                    <a:pt x="32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31" name="CustomShape 122"/>
            <p:cNvSpPr/>
            <p:nvPr/>
          </p:nvSpPr>
          <p:spPr>
            <a:xfrm>
              <a:off x="6215760" y="354996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7">
                  <a:moveTo>
                    <a:pt x="3208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208" y="6366"/>
                  </a:cubicBezTo>
                  <a:cubicBezTo>
                    <a:pt x="4963" y="6366"/>
                    <a:pt x="6391" y="4937"/>
                    <a:pt x="6391" y="3183"/>
                  </a:cubicBezTo>
                  <a:cubicBezTo>
                    <a:pt x="6391" y="1429"/>
                    <a:pt x="4963" y="0"/>
                    <a:pt x="32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32" name="CustomShape 123"/>
            <p:cNvSpPr/>
            <p:nvPr/>
          </p:nvSpPr>
          <p:spPr>
            <a:xfrm>
              <a:off x="6350760" y="3617280"/>
              <a:ext cx="9000" cy="50040"/>
            </a:xfrm>
            <a:custGeom>
              <a:avLst/>
              <a:gdLst/>
              <a:ahLst/>
              <a:rect l="l" t="t" r="r" b="b"/>
              <a:pathLst>
                <a:path w="702" h="3535">
                  <a:moveTo>
                    <a:pt x="0" y="1"/>
                  </a:moveTo>
                  <a:lnTo>
                    <a:pt x="0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33" name="CustomShape 124"/>
            <p:cNvSpPr/>
            <p:nvPr/>
          </p:nvSpPr>
          <p:spPr>
            <a:xfrm>
              <a:off x="6313680" y="3561840"/>
              <a:ext cx="83160" cy="90720"/>
            </a:xfrm>
            <a:custGeom>
              <a:avLst/>
              <a:gdLst/>
              <a:ahLst/>
              <a:rect l="l" t="t" r="r" b="b"/>
              <a:pathLst>
                <a:path w="6366" h="6367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8"/>
                    <a:pt x="1429" y="6366"/>
                    <a:pt x="3183" y="6366"/>
                  </a:cubicBezTo>
                  <a:cubicBezTo>
                    <a:pt x="4937" y="6366"/>
                    <a:pt x="6366" y="4938"/>
                    <a:pt x="6366" y="3183"/>
                  </a:cubicBezTo>
                  <a:cubicBezTo>
                    <a:pt x="6366" y="1429"/>
                    <a:pt x="4937" y="0"/>
                    <a:pt x="3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34" name="CustomShape 125"/>
            <p:cNvSpPr/>
            <p:nvPr/>
          </p:nvSpPr>
          <p:spPr>
            <a:xfrm>
              <a:off x="6313680" y="3549960"/>
              <a:ext cx="83160" cy="90720"/>
            </a:xfrm>
            <a:custGeom>
              <a:avLst/>
              <a:gdLst/>
              <a:ahLst/>
              <a:rect l="l" t="t" r="r" b="b"/>
              <a:pathLst>
                <a:path w="6366" h="6367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7" y="6366"/>
                    <a:pt x="6366" y="4937"/>
                    <a:pt x="6366" y="3183"/>
                  </a:cubicBezTo>
                  <a:cubicBezTo>
                    <a:pt x="6366" y="1429"/>
                    <a:pt x="4937" y="0"/>
                    <a:pt x="3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35" name="CustomShape 126"/>
            <p:cNvSpPr/>
            <p:nvPr/>
          </p:nvSpPr>
          <p:spPr>
            <a:xfrm>
              <a:off x="6448320" y="361728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1" y="1"/>
                  </a:moveTo>
                  <a:lnTo>
                    <a:pt x="1" y="3535"/>
                  </a:lnTo>
                  <a:lnTo>
                    <a:pt x="703" y="3535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36" name="CustomShape 127"/>
            <p:cNvSpPr/>
            <p:nvPr/>
          </p:nvSpPr>
          <p:spPr>
            <a:xfrm>
              <a:off x="6411240" y="356184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8"/>
                    <a:pt x="1429" y="6366"/>
                    <a:pt x="3184" y="6366"/>
                  </a:cubicBezTo>
                  <a:cubicBezTo>
                    <a:pt x="4938" y="6366"/>
                    <a:pt x="6367" y="4938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37" name="CustomShape 128"/>
            <p:cNvSpPr/>
            <p:nvPr/>
          </p:nvSpPr>
          <p:spPr>
            <a:xfrm>
              <a:off x="6411240" y="354996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38" name="CustomShape 129"/>
            <p:cNvSpPr/>
            <p:nvPr/>
          </p:nvSpPr>
          <p:spPr>
            <a:xfrm>
              <a:off x="6545520" y="361728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0" y="1"/>
                  </a:moveTo>
                  <a:lnTo>
                    <a:pt x="0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39" name="CustomShape 130"/>
            <p:cNvSpPr/>
            <p:nvPr/>
          </p:nvSpPr>
          <p:spPr>
            <a:xfrm>
              <a:off x="6508440" y="356184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8"/>
                    <a:pt x="1429" y="6366"/>
                    <a:pt x="3183" y="6366"/>
                  </a:cubicBezTo>
                  <a:cubicBezTo>
                    <a:pt x="4938" y="6366"/>
                    <a:pt x="6366" y="4938"/>
                    <a:pt x="6366" y="3183"/>
                  </a:cubicBezTo>
                  <a:cubicBezTo>
                    <a:pt x="6366" y="1429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40" name="CustomShape 131"/>
            <p:cNvSpPr/>
            <p:nvPr/>
          </p:nvSpPr>
          <p:spPr>
            <a:xfrm>
              <a:off x="6508440" y="354996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8" y="6366"/>
                    <a:pt x="6366" y="4937"/>
                    <a:pt x="6366" y="3183"/>
                  </a:cubicBezTo>
                  <a:cubicBezTo>
                    <a:pt x="6366" y="1429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41" name="CustomShape 132"/>
            <p:cNvSpPr/>
            <p:nvPr/>
          </p:nvSpPr>
          <p:spPr>
            <a:xfrm>
              <a:off x="6643080" y="3617280"/>
              <a:ext cx="9000" cy="50040"/>
            </a:xfrm>
            <a:custGeom>
              <a:avLst/>
              <a:gdLst/>
              <a:ahLst/>
              <a:rect l="l" t="t" r="r" b="b"/>
              <a:pathLst>
                <a:path w="702" h="3535">
                  <a:moveTo>
                    <a:pt x="0" y="1"/>
                  </a:moveTo>
                  <a:lnTo>
                    <a:pt x="0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42" name="CustomShape 133"/>
            <p:cNvSpPr/>
            <p:nvPr/>
          </p:nvSpPr>
          <p:spPr>
            <a:xfrm>
              <a:off x="6606000" y="356184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4" y="0"/>
                  </a:moveTo>
                  <a:cubicBezTo>
                    <a:pt x="1430" y="0"/>
                    <a:pt x="1" y="1429"/>
                    <a:pt x="1" y="3183"/>
                  </a:cubicBezTo>
                  <a:cubicBezTo>
                    <a:pt x="1" y="4938"/>
                    <a:pt x="1430" y="6366"/>
                    <a:pt x="3184" y="6366"/>
                  </a:cubicBezTo>
                  <a:cubicBezTo>
                    <a:pt x="4938" y="6366"/>
                    <a:pt x="6367" y="4938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43" name="CustomShape 134"/>
            <p:cNvSpPr/>
            <p:nvPr/>
          </p:nvSpPr>
          <p:spPr>
            <a:xfrm>
              <a:off x="6606000" y="354996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4" y="0"/>
                  </a:moveTo>
                  <a:cubicBezTo>
                    <a:pt x="1430" y="0"/>
                    <a:pt x="1" y="1429"/>
                    <a:pt x="1" y="3183"/>
                  </a:cubicBezTo>
                  <a:cubicBezTo>
                    <a:pt x="1" y="4937"/>
                    <a:pt x="1430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44" name="CustomShape 135"/>
            <p:cNvSpPr/>
            <p:nvPr/>
          </p:nvSpPr>
          <p:spPr>
            <a:xfrm>
              <a:off x="6740640" y="3617280"/>
              <a:ext cx="9360" cy="50040"/>
            </a:xfrm>
            <a:custGeom>
              <a:avLst/>
              <a:gdLst/>
              <a:ahLst/>
              <a:rect l="l" t="t" r="r" b="b"/>
              <a:pathLst>
                <a:path w="728" h="3535">
                  <a:moveTo>
                    <a:pt x="1" y="1"/>
                  </a:moveTo>
                  <a:lnTo>
                    <a:pt x="1" y="3535"/>
                  </a:lnTo>
                  <a:lnTo>
                    <a:pt x="727" y="3535"/>
                  </a:lnTo>
                  <a:lnTo>
                    <a:pt x="7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45" name="CustomShape 136"/>
            <p:cNvSpPr/>
            <p:nvPr/>
          </p:nvSpPr>
          <p:spPr>
            <a:xfrm>
              <a:off x="6703560" y="356184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7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8"/>
                    <a:pt x="1429" y="6366"/>
                    <a:pt x="3184" y="6366"/>
                  </a:cubicBezTo>
                  <a:cubicBezTo>
                    <a:pt x="4963" y="6366"/>
                    <a:pt x="6392" y="4938"/>
                    <a:pt x="6392" y="3183"/>
                  </a:cubicBezTo>
                  <a:cubicBezTo>
                    <a:pt x="6392" y="1429"/>
                    <a:pt x="4963" y="0"/>
                    <a:pt x="3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46" name="CustomShape 137"/>
            <p:cNvSpPr/>
            <p:nvPr/>
          </p:nvSpPr>
          <p:spPr>
            <a:xfrm>
              <a:off x="6703560" y="354996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7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63" y="6366"/>
                    <a:pt x="6392" y="4937"/>
                    <a:pt x="6392" y="3183"/>
                  </a:cubicBezTo>
                  <a:cubicBezTo>
                    <a:pt x="6392" y="1429"/>
                    <a:pt x="4963" y="0"/>
                    <a:pt x="3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47" name="CustomShape 138"/>
            <p:cNvSpPr/>
            <p:nvPr/>
          </p:nvSpPr>
          <p:spPr>
            <a:xfrm>
              <a:off x="6838200" y="361728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0" y="1"/>
                  </a:moveTo>
                  <a:lnTo>
                    <a:pt x="0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48" name="CustomShape 139"/>
            <p:cNvSpPr/>
            <p:nvPr/>
          </p:nvSpPr>
          <p:spPr>
            <a:xfrm>
              <a:off x="6801120" y="356184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8"/>
                    <a:pt x="1429" y="6366"/>
                    <a:pt x="3183" y="6366"/>
                  </a:cubicBezTo>
                  <a:cubicBezTo>
                    <a:pt x="4938" y="6366"/>
                    <a:pt x="6366" y="4938"/>
                    <a:pt x="6366" y="3183"/>
                  </a:cubicBezTo>
                  <a:cubicBezTo>
                    <a:pt x="6366" y="1429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49" name="CustomShape 140"/>
            <p:cNvSpPr/>
            <p:nvPr/>
          </p:nvSpPr>
          <p:spPr>
            <a:xfrm>
              <a:off x="6801120" y="354996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8" y="6366"/>
                    <a:pt x="6366" y="4937"/>
                    <a:pt x="6366" y="3183"/>
                  </a:cubicBezTo>
                  <a:cubicBezTo>
                    <a:pt x="6366" y="1429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50" name="CustomShape 141"/>
            <p:cNvSpPr/>
            <p:nvPr/>
          </p:nvSpPr>
          <p:spPr>
            <a:xfrm>
              <a:off x="6935400" y="3617280"/>
              <a:ext cx="9360" cy="50040"/>
            </a:xfrm>
            <a:custGeom>
              <a:avLst/>
              <a:gdLst/>
              <a:ahLst/>
              <a:rect l="l" t="t" r="r" b="b"/>
              <a:pathLst>
                <a:path w="728" h="3535">
                  <a:moveTo>
                    <a:pt x="1" y="1"/>
                  </a:moveTo>
                  <a:lnTo>
                    <a:pt x="1" y="3535"/>
                  </a:lnTo>
                  <a:lnTo>
                    <a:pt x="728" y="3535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51" name="CustomShape 142"/>
            <p:cNvSpPr/>
            <p:nvPr/>
          </p:nvSpPr>
          <p:spPr>
            <a:xfrm>
              <a:off x="6898320" y="356184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7">
                  <a:moveTo>
                    <a:pt x="3209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8"/>
                    <a:pt x="1429" y="6366"/>
                    <a:pt x="3209" y="6366"/>
                  </a:cubicBezTo>
                  <a:cubicBezTo>
                    <a:pt x="4963" y="6366"/>
                    <a:pt x="6392" y="4938"/>
                    <a:pt x="6392" y="3183"/>
                  </a:cubicBezTo>
                  <a:cubicBezTo>
                    <a:pt x="6392" y="1429"/>
                    <a:pt x="4963" y="0"/>
                    <a:pt x="3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52" name="CustomShape 143"/>
            <p:cNvSpPr/>
            <p:nvPr/>
          </p:nvSpPr>
          <p:spPr>
            <a:xfrm>
              <a:off x="6898320" y="354996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7">
                  <a:moveTo>
                    <a:pt x="3209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209" y="6366"/>
                  </a:cubicBezTo>
                  <a:cubicBezTo>
                    <a:pt x="4963" y="6366"/>
                    <a:pt x="6392" y="4937"/>
                    <a:pt x="6392" y="3183"/>
                  </a:cubicBezTo>
                  <a:cubicBezTo>
                    <a:pt x="6392" y="1429"/>
                    <a:pt x="4963" y="0"/>
                    <a:pt x="3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53" name="CustomShape 144"/>
            <p:cNvSpPr/>
            <p:nvPr/>
          </p:nvSpPr>
          <p:spPr>
            <a:xfrm>
              <a:off x="7033320" y="361728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1" y="1"/>
                  </a:moveTo>
                  <a:lnTo>
                    <a:pt x="1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54" name="CustomShape 145"/>
            <p:cNvSpPr/>
            <p:nvPr/>
          </p:nvSpPr>
          <p:spPr>
            <a:xfrm>
              <a:off x="6995880" y="356184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8"/>
                    <a:pt x="1429" y="6366"/>
                    <a:pt x="3183" y="6366"/>
                  </a:cubicBezTo>
                  <a:cubicBezTo>
                    <a:pt x="4938" y="6366"/>
                    <a:pt x="6366" y="4938"/>
                    <a:pt x="6366" y="3183"/>
                  </a:cubicBezTo>
                  <a:cubicBezTo>
                    <a:pt x="6366" y="1429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55" name="CustomShape 146"/>
            <p:cNvSpPr/>
            <p:nvPr/>
          </p:nvSpPr>
          <p:spPr>
            <a:xfrm>
              <a:off x="6995880" y="354996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8" y="6366"/>
                    <a:pt x="6366" y="4937"/>
                    <a:pt x="6366" y="3183"/>
                  </a:cubicBezTo>
                  <a:cubicBezTo>
                    <a:pt x="6366" y="1429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56" name="CustomShape 147"/>
            <p:cNvSpPr/>
            <p:nvPr/>
          </p:nvSpPr>
          <p:spPr>
            <a:xfrm>
              <a:off x="7130880" y="3617280"/>
              <a:ext cx="9000" cy="50040"/>
            </a:xfrm>
            <a:custGeom>
              <a:avLst/>
              <a:gdLst/>
              <a:ahLst/>
              <a:rect l="l" t="t" r="r" b="b"/>
              <a:pathLst>
                <a:path w="702" h="3535">
                  <a:moveTo>
                    <a:pt x="0" y="1"/>
                  </a:moveTo>
                  <a:lnTo>
                    <a:pt x="0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57" name="CustomShape 148"/>
            <p:cNvSpPr/>
            <p:nvPr/>
          </p:nvSpPr>
          <p:spPr>
            <a:xfrm>
              <a:off x="7093800" y="3561840"/>
              <a:ext cx="83160" cy="90720"/>
            </a:xfrm>
            <a:custGeom>
              <a:avLst/>
              <a:gdLst/>
              <a:ahLst/>
              <a:rect l="l" t="t" r="r" b="b"/>
              <a:pathLst>
                <a:path w="6366" h="6367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8"/>
                    <a:pt x="1429" y="6366"/>
                    <a:pt x="3183" y="6366"/>
                  </a:cubicBezTo>
                  <a:cubicBezTo>
                    <a:pt x="4937" y="6366"/>
                    <a:pt x="6366" y="4938"/>
                    <a:pt x="6366" y="3183"/>
                  </a:cubicBezTo>
                  <a:cubicBezTo>
                    <a:pt x="6366" y="1429"/>
                    <a:pt x="4937" y="0"/>
                    <a:pt x="3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58" name="CustomShape 149"/>
            <p:cNvSpPr/>
            <p:nvPr/>
          </p:nvSpPr>
          <p:spPr>
            <a:xfrm>
              <a:off x="7093800" y="3549960"/>
              <a:ext cx="83160" cy="90720"/>
            </a:xfrm>
            <a:custGeom>
              <a:avLst/>
              <a:gdLst/>
              <a:ahLst/>
              <a:rect l="l" t="t" r="r" b="b"/>
              <a:pathLst>
                <a:path w="6366" h="6367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7" y="6366"/>
                    <a:pt x="6366" y="4937"/>
                    <a:pt x="6366" y="3183"/>
                  </a:cubicBezTo>
                  <a:cubicBezTo>
                    <a:pt x="6366" y="1429"/>
                    <a:pt x="4937" y="0"/>
                    <a:pt x="3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59" name="CustomShape 150"/>
            <p:cNvSpPr/>
            <p:nvPr/>
          </p:nvSpPr>
          <p:spPr>
            <a:xfrm>
              <a:off x="7228080" y="361728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1" y="1"/>
                  </a:moveTo>
                  <a:lnTo>
                    <a:pt x="1" y="3535"/>
                  </a:lnTo>
                  <a:lnTo>
                    <a:pt x="703" y="3535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0" name="CustomShape 151"/>
            <p:cNvSpPr/>
            <p:nvPr/>
          </p:nvSpPr>
          <p:spPr>
            <a:xfrm>
              <a:off x="7191000" y="356184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8"/>
                    <a:pt x="1429" y="6366"/>
                    <a:pt x="3184" y="6366"/>
                  </a:cubicBezTo>
                  <a:cubicBezTo>
                    <a:pt x="4938" y="6366"/>
                    <a:pt x="6367" y="4938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1" name="CustomShape 152"/>
            <p:cNvSpPr/>
            <p:nvPr/>
          </p:nvSpPr>
          <p:spPr>
            <a:xfrm>
              <a:off x="7191000" y="354996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2" name="CustomShape 153"/>
            <p:cNvSpPr/>
            <p:nvPr/>
          </p:nvSpPr>
          <p:spPr>
            <a:xfrm>
              <a:off x="7325640" y="361728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0" y="1"/>
                  </a:moveTo>
                  <a:lnTo>
                    <a:pt x="0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3" name="CustomShape 154"/>
            <p:cNvSpPr/>
            <p:nvPr/>
          </p:nvSpPr>
          <p:spPr>
            <a:xfrm>
              <a:off x="7288560" y="356184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8"/>
                    <a:pt x="1429" y="6366"/>
                    <a:pt x="3183" y="6366"/>
                  </a:cubicBezTo>
                  <a:cubicBezTo>
                    <a:pt x="4938" y="6366"/>
                    <a:pt x="6366" y="4938"/>
                    <a:pt x="6366" y="3183"/>
                  </a:cubicBezTo>
                  <a:cubicBezTo>
                    <a:pt x="6366" y="1429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4" name="CustomShape 155"/>
            <p:cNvSpPr/>
            <p:nvPr/>
          </p:nvSpPr>
          <p:spPr>
            <a:xfrm>
              <a:off x="7288560" y="354996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8" y="6366"/>
                    <a:pt x="6366" y="4937"/>
                    <a:pt x="6366" y="3183"/>
                  </a:cubicBezTo>
                  <a:cubicBezTo>
                    <a:pt x="6366" y="1429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5" name="CustomShape 156"/>
            <p:cNvSpPr/>
            <p:nvPr/>
          </p:nvSpPr>
          <p:spPr>
            <a:xfrm>
              <a:off x="7423200" y="3617280"/>
              <a:ext cx="9360" cy="50040"/>
            </a:xfrm>
            <a:custGeom>
              <a:avLst/>
              <a:gdLst/>
              <a:ahLst/>
              <a:rect l="l" t="t" r="r" b="b"/>
              <a:pathLst>
                <a:path w="728" h="3535">
                  <a:moveTo>
                    <a:pt x="1" y="1"/>
                  </a:moveTo>
                  <a:lnTo>
                    <a:pt x="1" y="3535"/>
                  </a:lnTo>
                  <a:lnTo>
                    <a:pt x="728" y="3535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6" name="CustomShape 157"/>
            <p:cNvSpPr/>
            <p:nvPr/>
          </p:nvSpPr>
          <p:spPr>
            <a:xfrm>
              <a:off x="7385760" y="356184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7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8"/>
                    <a:pt x="1429" y="6366"/>
                    <a:pt x="3184" y="6366"/>
                  </a:cubicBezTo>
                  <a:cubicBezTo>
                    <a:pt x="4963" y="6366"/>
                    <a:pt x="6392" y="4938"/>
                    <a:pt x="6392" y="3183"/>
                  </a:cubicBezTo>
                  <a:cubicBezTo>
                    <a:pt x="6392" y="1429"/>
                    <a:pt x="4963" y="0"/>
                    <a:pt x="3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7" name="CustomShape 158"/>
            <p:cNvSpPr/>
            <p:nvPr/>
          </p:nvSpPr>
          <p:spPr>
            <a:xfrm>
              <a:off x="7385760" y="354996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7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63" y="6366"/>
                    <a:pt x="6392" y="4937"/>
                    <a:pt x="6392" y="3183"/>
                  </a:cubicBezTo>
                  <a:cubicBezTo>
                    <a:pt x="6392" y="1429"/>
                    <a:pt x="4963" y="0"/>
                    <a:pt x="3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8" name="CustomShape 159"/>
            <p:cNvSpPr/>
            <p:nvPr/>
          </p:nvSpPr>
          <p:spPr>
            <a:xfrm>
              <a:off x="7522920" y="3617280"/>
              <a:ext cx="9000" cy="50040"/>
            </a:xfrm>
            <a:custGeom>
              <a:avLst/>
              <a:gdLst/>
              <a:ahLst/>
              <a:rect l="l" t="t" r="r" b="b"/>
              <a:pathLst>
                <a:path w="702" h="3535">
                  <a:moveTo>
                    <a:pt x="0" y="1"/>
                  </a:moveTo>
                  <a:lnTo>
                    <a:pt x="0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9" name="CustomShape 160"/>
            <p:cNvSpPr/>
            <p:nvPr/>
          </p:nvSpPr>
          <p:spPr>
            <a:xfrm>
              <a:off x="7485840" y="356184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4" y="0"/>
                  </a:moveTo>
                  <a:cubicBezTo>
                    <a:pt x="1430" y="0"/>
                    <a:pt x="1" y="1429"/>
                    <a:pt x="1" y="3183"/>
                  </a:cubicBezTo>
                  <a:cubicBezTo>
                    <a:pt x="1" y="4938"/>
                    <a:pt x="1430" y="6366"/>
                    <a:pt x="3184" y="6366"/>
                  </a:cubicBezTo>
                  <a:cubicBezTo>
                    <a:pt x="4938" y="6366"/>
                    <a:pt x="6367" y="4938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70" name="CustomShape 161"/>
            <p:cNvSpPr/>
            <p:nvPr/>
          </p:nvSpPr>
          <p:spPr>
            <a:xfrm>
              <a:off x="7485840" y="354996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4" y="0"/>
                  </a:moveTo>
                  <a:cubicBezTo>
                    <a:pt x="1430" y="0"/>
                    <a:pt x="1" y="1429"/>
                    <a:pt x="1" y="3183"/>
                  </a:cubicBezTo>
                  <a:cubicBezTo>
                    <a:pt x="1" y="4937"/>
                    <a:pt x="1430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71" name="CustomShape 162"/>
            <p:cNvSpPr/>
            <p:nvPr/>
          </p:nvSpPr>
          <p:spPr>
            <a:xfrm>
              <a:off x="6155640" y="385092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1" y="1"/>
                  </a:moveTo>
                  <a:lnTo>
                    <a:pt x="1" y="3535"/>
                  </a:lnTo>
                  <a:lnTo>
                    <a:pt x="703" y="3535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72" name="CustomShape 163"/>
            <p:cNvSpPr/>
            <p:nvPr/>
          </p:nvSpPr>
          <p:spPr>
            <a:xfrm>
              <a:off x="6118560" y="379548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73" name="CustomShape 164"/>
            <p:cNvSpPr/>
            <p:nvPr/>
          </p:nvSpPr>
          <p:spPr>
            <a:xfrm>
              <a:off x="6118560" y="378360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6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74" name="CustomShape 165"/>
            <p:cNvSpPr/>
            <p:nvPr/>
          </p:nvSpPr>
          <p:spPr>
            <a:xfrm>
              <a:off x="6252840" y="3850920"/>
              <a:ext cx="9360" cy="50040"/>
            </a:xfrm>
            <a:custGeom>
              <a:avLst/>
              <a:gdLst/>
              <a:ahLst/>
              <a:rect l="l" t="t" r="r" b="b"/>
              <a:pathLst>
                <a:path w="728" h="3535">
                  <a:moveTo>
                    <a:pt x="1" y="1"/>
                  </a:moveTo>
                  <a:lnTo>
                    <a:pt x="1" y="3535"/>
                  </a:lnTo>
                  <a:lnTo>
                    <a:pt x="727" y="3535"/>
                  </a:lnTo>
                  <a:lnTo>
                    <a:pt x="7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75" name="CustomShape 166"/>
            <p:cNvSpPr/>
            <p:nvPr/>
          </p:nvSpPr>
          <p:spPr>
            <a:xfrm>
              <a:off x="6215760" y="379548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7">
                  <a:moveTo>
                    <a:pt x="3208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208" y="6366"/>
                  </a:cubicBezTo>
                  <a:cubicBezTo>
                    <a:pt x="4963" y="6366"/>
                    <a:pt x="6391" y="4937"/>
                    <a:pt x="6391" y="3183"/>
                  </a:cubicBezTo>
                  <a:cubicBezTo>
                    <a:pt x="6391" y="1429"/>
                    <a:pt x="4963" y="0"/>
                    <a:pt x="32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76" name="CustomShape 167"/>
            <p:cNvSpPr/>
            <p:nvPr/>
          </p:nvSpPr>
          <p:spPr>
            <a:xfrm>
              <a:off x="6215760" y="378360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6">
                  <a:moveTo>
                    <a:pt x="3208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208" y="6366"/>
                  </a:cubicBezTo>
                  <a:cubicBezTo>
                    <a:pt x="4963" y="6366"/>
                    <a:pt x="6391" y="4937"/>
                    <a:pt x="6391" y="3183"/>
                  </a:cubicBezTo>
                  <a:cubicBezTo>
                    <a:pt x="6391" y="1429"/>
                    <a:pt x="4963" y="0"/>
                    <a:pt x="32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77" name="CustomShape 168"/>
            <p:cNvSpPr/>
            <p:nvPr/>
          </p:nvSpPr>
          <p:spPr>
            <a:xfrm>
              <a:off x="6350760" y="3850920"/>
              <a:ext cx="9000" cy="50040"/>
            </a:xfrm>
            <a:custGeom>
              <a:avLst/>
              <a:gdLst/>
              <a:ahLst/>
              <a:rect l="l" t="t" r="r" b="b"/>
              <a:pathLst>
                <a:path w="702" h="3535">
                  <a:moveTo>
                    <a:pt x="0" y="1"/>
                  </a:moveTo>
                  <a:lnTo>
                    <a:pt x="0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78" name="CustomShape 169"/>
            <p:cNvSpPr/>
            <p:nvPr/>
          </p:nvSpPr>
          <p:spPr>
            <a:xfrm>
              <a:off x="6313680" y="3795480"/>
              <a:ext cx="83160" cy="90720"/>
            </a:xfrm>
            <a:custGeom>
              <a:avLst/>
              <a:gdLst/>
              <a:ahLst/>
              <a:rect l="l" t="t" r="r" b="b"/>
              <a:pathLst>
                <a:path w="6366" h="6367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7" y="6366"/>
                    <a:pt x="6366" y="4937"/>
                    <a:pt x="6366" y="3183"/>
                  </a:cubicBezTo>
                  <a:cubicBezTo>
                    <a:pt x="6366" y="1429"/>
                    <a:pt x="4937" y="0"/>
                    <a:pt x="3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79" name="CustomShape 170"/>
            <p:cNvSpPr/>
            <p:nvPr/>
          </p:nvSpPr>
          <p:spPr>
            <a:xfrm>
              <a:off x="6313680" y="3783600"/>
              <a:ext cx="83160" cy="90720"/>
            </a:xfrm>
            <a:custGeom>
              <a:avLst/>
              <a:gdLst/>
              <a:ahLst/>
              <a:rect l="l" t="t" r="r" b="b"/>
              <a:pathLst>
                <a:path w="6366" h="6366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7" y="6366"/>
                    <a:pt x="6366" y="4937"/>
                    <a:pt x="6366" y="3183"/>
                  </a:cubicBezTo>
                  <a:cubicBezTo>
                    <a:pt x="6366" y="1429"/>
                    <a:pt x="4937" y="0"/>
                    <a:pt x="3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80" name="CustomShape 171"/>
            <p:cNvSpPr/>
            <p:nvPr/>
          </p:nvSpPr>
          <p:spPr>
            <a:xfrm>
              <a:off x="6448320" y="385092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1" y="1"/>
                  </a:moveTo>
                  <a:lnTo>
                    <a:pt x="1" y="3535"/>
                  </a:lnTo>
                  <a:lnTo>
                    <a:pt x="703" y="3535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81" name="CustomShape 172"/>
            <p:cNvSpPr/>
            <p:nvPr/>
          </p:nvSpPr>
          <p:spPr>
            <a:xfrm>
              <a:off x="6411240" y="379548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82" name="CustomShape 173"/>
            <p:cNvSpPr/>
            <p:nvPr/>
          </p:nvSpPr>
          <p:spPr>
            <a:xfrm>
              <a:off x="6411240" y="378360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6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83" name="CustomShape 174"/>
            <p:cNvSpPr/>
            <p:nvPr/>
          </p:nvSpPr>
          <p:spPr>
            <a:xfrm>
              <a:off x="6545520" y="385092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0" y="1"/>
                  </a:moveTo>
                  <a:lnTo>
                    <a:pt x="0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84" name="CustomShape 175"/>
            <p:cNvSpPr/>
            <p:nvPr/>
          </p:nvSpPr>
          <p:spPr>
            <a:xfrm>
              <a:off x="6508440" y="379548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8" y="6366"/>
                    <a:pt x="6366" y="4937"/>
                    <a:pt x="6366" y="3183"/>
                  </a:cubicBezTo>
                  <a:cubicBezTo>
                    <a:pt x="6366" y="1429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85" name="CustomShape 176"/>
            <p:cNvSpPr/>
            <p:nvPr/>
          </p:nvSpPr>
          <p:spPr>
            <a:xfrm>
              <a:off x="6508440" y="378360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6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8" y="6366"/>
                    <a:pt x="6366" y="4937"/>
                    <a:pt x="6366" y="3183"/>
                  </a:cubicBezTo>
                  <a:cubicBezTo>
                    <a:pt x="6366" y="1429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86" name="CustomShape 177"/>
            <p:cNvSpPr/>
            <p:nvPr/>
          </p:nvSpPr>
          <p:spPr>
            <a:xfrm>
              <a:off x="6643080" y="3850920"/>
              <a:ext cx="9000" cy="50040"/>
            </a:xfrm>
            <a:custGeom>
              <a:avLst/>
              <a:gdLst/>
              <a:ahLst/>
              <a:rect l="l" t="t" r="r" b="b"/>
              <a:pathLst>
                <a:path w="702" h="3535">
                  <a:moveTo>
                    <a:pt x="0" y="1"/>
                  </a:moveTo>
                  <a:lnTo>
                    <a:pt x="0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87" name="CustomShape 178"/>
            <p:cNvSpPr/>
            <p:nvPr/>
          </p:nvSpPr>
          <p:spPr>
            <a:xfrm>
              <a:off x="6606000" y="379548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4" y="0"/>
                  </a:moveTo>
                  <a:cubicBezTo>
                    <a:pt x="1430" y="0"/>
                    <a:pt x="1" y="1429"/>
                    <a:pt x="1" y="3183"/>
                  </a:cubicBezTo>
                  <a:cubicBezTo>
                    <a:pt x="1" y="4937"/>
                    <a:pt x="1430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88" name="CustomShape 179"/>
            <p:cNvSpPr/>
            <p:nvPr/>
          </p:nvSpPr>
          <p:spPr>
            <a:xfrm>
              <a:off x="6606000" y="378360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6">
                  <a:moveTo>
                    <a:pt x="3184" y="0"/>
                  </a:moveTo>
                  <a:cubicBezTo>
                    <a:pt x="1430" y="0"/>
                    <a:pt x="1" y="1429"/>
                    <a:pt x="1" y="3183"/>
                  </a:cubicBezTo>
                  <a:cubicBezTo>
                    <a:pt x="1" y="4937"/>
                    <a:pt x="1430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89" name="CustomShape 180"/>
            <p:cNvSpPr/>
            <p:nvPr/>
          </p:nvSpPr>
          <p:spPr>
            <a:xfrm>
              <a:off x="6740640" y="3850920"/>
              <a:ext cx="9360" cy="50040"/>
            </a:xfrm>
            <a:custGeom>
              <a:avLst/>
              <a:gdLst/>
              <a:ahLst/>
              <a:rect l="l" t="t" r="r" b="b"/>
              <a:pathLst>
                <a:path w="728" h="3535">
                  <a:moveTo>
                    <a:pt x="1" y="1"/>
                  </a:moveTo>
                  <a:lnTo>
                    <a:pt x="1" y="3535"/>
                  </a:lnTo>
                  <a:lnTo>
                    <a:pt x="727" y="3535"/>
                  </a:lnTo>
                  <a:lnTo>
                    <a:pt x="7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90" name="CustomShape 181"/>
            <p:cNvSpPr/>
            <p:nvPr/>
          </p:nvSpPr>
          <p:spPr>
            <a:xfrm>
              <a:off x="6703560" y="379548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7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63" y="6366"/>
                    <a:pt x="6392" y="4937"/>
                    <a:pt x="6392" y="3183"/>
                  </a:cubicBezTo>
                  <a:cubicBezTo>
                    <a:pt x="6392" y="1429"/>
                    <a:pt x="4963" y="0"/>
                    <a:pt x="3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91" name="CustomShape 182"/>
            <p:cNvSpPr/>
            <p:nvPr/>
          </p:nvSpPr>
          <p:spPr>
            <a:xfrm>
              <a:off x="6703560" y="378360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6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63" y="6366"/>
                    <a:pt x="6392" y="4937"/>
                    <a:pt x="6392" y="3183"/>
                  </a:cubicBezTo>
                  <a:cubicBezTo>
                    <a:pt x="6392" y="1429"/>
                    <a:pt x="4963" y="0"/>
                    <a:pt x="3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92" name="CustomShape 183"/>
            <p:cNvSpPr/>
            <p:nvPr/>
          </p:nvSpPr>
          <p:spPr>
            <a:xfrm>
              <a:off x="6838200" y="385092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0" y="1"/>
                  </a:moveTo>
                  <a:lnTo>
                    <a:pt x="0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93" name="CustomShape 184"/>
            <p:cNvSpPr/>
            <p:nvPr/>
          </p:nvSpPr>
          <p:spPr>
            <a:xfrm>
              <a:off x="6801120" y="379548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8" y="6366"/>
                    <a:pt x="6366" y="4937"/>
                    <a:pt x="6366" y="3183"/>
                  </a:cubicBezTo>
                  <a:cubicBezTo>
                    <a:pt x="6366" y="1429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94" name="CustomShape 185"/>
            <p:cNvSpPr/>
            <p:nvPr/>
          </p:nvSpPr>
          <p:spPr>
            <a:xfrm>
              <a:off x="6801120" y="378360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6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8" y="6366"/>
                    <a:pt x="6366" y="4937"/>
                    <a:pt x="6366" y="3183"/>
                  </a:cubicBezTo>
                  <a:cubicBezTo>
                    <a:pt x="6366" y="1429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95" name="CustomShape 186"/>
            <p:cNvSpPr/>
            <p:nvPr/>
          </p:nvSpPr>
          <p:spPr>
            <a:xfrm>
              <a:off x="6935400" y="3850920"/>
              <a:ext cx="9360" cy="50040"/>
            </a:xfrm>
            <a:custGeom>
              <a:avLst/>
              <a:gdLst/>
              <a:ahLst/>
              <a:rect l="l" t="t" r="r" b="b"/>
              <a:pathLst>
                <a:path w="728" h="3535">
                  <a:moveTo>
                    <a:pt x="1" y="1"/>
                  </a:moveTo>
                  <a:lnTo>
                    <a:pt x="1" y="3535"/>
                  </a:lnTo>
                  <a:lnTo>
                    <a:pt x="728" y="3535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96" name="CustomShape 187"/>
            <p:cNvSpPr/>
            <p:nvPr/>
          </p:nvSpPr>
          <p:spPr>
            <a:xfrm>
              <a:off x="6898320" y="379548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7">
                  <a:moveTo>
                    <a:pt x="3209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209" y="6366"/>
                  </a:cubicBezTo>
                  <a:cubicBezTo>
                    <a:pt x="4963" y="6366"/>
                    <a:pt x="6392" y="4937"/>
                    <a:pt x="6392" y="3183"/>
                  </a:cubicBezTo>
                  <a:cubicBezTo>
                    <a:pt x="6392" y="1429"/>
                    <a:pt x="4963" y="0"/>
                    <a:pt x="3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97" name="CustomShape 188"/>
            <p:cNvSpPr/>
            <p:nvPr/>
          </p:nvSpPr>
          <p:spPr>
            <a:xfrm>
              <a:off x="6898320" y="378360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6">
                  <a:moveTo>
                    <a:pt x="3209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209" y="6366"/>
                  </a:cubicBezTo>
                  <a:cubicBezTo>
                    <a:pt x="4963" y="6366"/>
                    <a:pt x="6392" y="4937"/>
                    <a:pt x="6392" y="3183"/>
                  </a:cubicBezTo>
                  <a:cubicBezTo>
                    <a:pt x="6392" y="1429"/>
                    <a:pt x="4963" y="0"/>
                    <a:pt x="3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98" name="CustomShape 189"/>
            <p:cNvSpPr/>
            <p:nvPr/>
          </p:nvSpPr>
          <p:spPr>
            <a:xfrm>
              <a:off x="7033320" y="385092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1" y="1"/>
                  </a:moveTo>
                  <a:lnTo>
                    <a:pt x="1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99" name="CustomShape 190"/>
            <p:cNvSpPr/>
            <p:nvPr/>
          </p:nvSpPr>
          <p:spPr>
            <a:xfrm>
              <a:off x="6995880" y="379548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8" y="6366"/>
                    <a:pt x="6366" y="4937"/>
                    <a:pt x="6366" y="3183"/>
                  </a:cubicBezTo>
                  <a:cubicBezTo>
                    <a:pt x="6366" y="1429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00" name="CustomShape 191"/>
            <p:cNvSpPr/>
            <p:nvPr/>
          </p:nvSpPr>
          <p:spPr>
            <a:xfrm>
              <a:off x="6995880" y="378360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6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8" y="6366"/>
                    <a:pt x="6366" y="4937"/>
                    <a:pt x="6366" y="3183"/>
                  </a:cubicBezTo>
                  <a:cubicBezTo>
                    <a:pt x="6366" y="1429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01" name="CustomShape 192"/>
            <p:cNvSpPr/>
            <p:nvPr/>
          </p:nvSpPr>
          <p:spPr>
            <a:xfrm>
              <a:off x="7130880" y="3850920"/>
              <a:ext cx="9000" cy="50040"/>
            </a:xfrm>
            <a:custGeom>
              <a:avLst/>
              <a:gdLst/>
              <a:ahLst/>
              <a:rect l="l" t="t" r="r" b="b"/>
              <a:pathLst>
                <a:path w="702" h="3535">
                  <a:moveTo>
                    <a:pt x="0" y="1"/>
                  </a:moveTo>
                  <a:lnTo>
                    <a:pt x="0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02" name="CustomShape 193"/>
            <p:cNvSpPr/>
            <p:nvPr/>
          </p:nvSpPr>
          <p:spPr>
            <a:xfrm>
              <a:off x="7093800" y="3795480"/>
              <a:ext cx="83160" cy="90720"/>
            </a:xfrm>
            <a:custGeom>
              <a:avLst/>
              <a:gdLst/>
              <a:ahLst/>
              <a:rect l="l" t="t" r="r" b="b"/>
              <a:pathLst>
                <a:path w="6366" h="6367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7" y="6366"/>
                    <a:pt x="6366" y="4937"/>
                    <a:pt x="6366" y="3183"/>
                  </a:cubicBezTo>
                  <a:cubicBezTo>
                    <a:pt x="6366" y="1429"/>
                    <a:pt x="4937" y="0"/>
                    <a:pt x="3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03" name="CustomShape 194"/>
            <p:cNvSpPr/>
            <p:nvPr/>
          </p:nvSpPr>
          <p:spPr>
            <a:xfrm>
              <a:off x="7093800" y="3783600"/>
              <a:ext cx="83160" cy="90720"/>
            </a:xfrm>
            <a:custGeom>
              <a:avLst/>
              <a:gdLst/>
              <a:ahLst/>
              <a:rect l="l" t="t" r="r" b="b"/>
              <a:pathLst>
                <a:path w="6366" h="6366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7" y="6366"/>
                    <a:pt x="6366" y="4937"/>
                    <a:pt x="6366" y="3183"/>
                  </a:cubicBezTo>
                  <a:cubicBezTo>
                    <a:pt x="6366" y="1429"/>
                    <a:pt x="4937" y="0"/>
                    <a:pt x="3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04" name="CustomShape 195"/>
            <p:cNvSpPr/>
            <p:nvPr/>
          </p:nvSpPr>
          <p:spPr>
            <a:xfrm>
              <a:off x="7228080" y="385092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1" y="1"/>
                  </a:moveTo>
                  <a:lnTo>
                    <a:pt x="1" y="3535"/>
                  </a:lnTo>
                  <a:lnTo>
                    <a:pt x="703" y="3535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05" name="CustomShape 196"/>
            <p:cNvSpPr/>
            <p:nvPr/>
          </p:nvSpPr>
          <p:spPr>
            <a:xfrm>
              <a:off x="7191000" y="379548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06" name="CustomShape 197"/>
            <p:cNvSpPr/>
            <p:nvPr/>
          </p:nvSpPr>
          <p:spPr>
            <a:xfrm>
              <a:off x="7191000" y="378360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6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38" y="6366"/>
                    <a:pt x="6367" y="4937"/>
                    <a:pt x="6367" y="3183"/>
                  </a:cubicBezTo>
                  <a:cubicBezTo>
                    <a:pt x="6367" y="1429"/>
                    <a:pt x="4938" y="0"/>
                    <a:pt x="3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07" name="CustomShape 198"/>
            <p:cNvSpPr/>
            <p:nvPr/>
          </p:nvSpPr>
          <p:spPr>
            <a:xfrm>
              <a:off x="7325640" y="3850920"/>
              <a:ext cx="9000" cy="50040"/>
            </a:xfrm>
            <a:custGeom>
              <a:avLst/>
              <a:gdLst/>
              <a:ahLst/>
              <a:rect l="l" t="t" r="r" b="b"/>
              <a:pathLst>
                <a:path w="703" h="3535">
                  <a:moveTo>
                    <a:pt x="0" y="1"/>
                  </a:moveTo>
                  <a:lnTo>
                    <a:pt x="0" y="3535"/>
                  </a:lnTo>
                  <a:lnTo>
                    <a:pt x="702" y="3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08" name="CustomShape 199"/>
            <p:cNvSpPr/>
            <p:nvPr/>
          </p:nvSpPr>
          <p:spPr>
            <a:xfrm>
              <a:off x="7288560" y="379548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7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8" y="6366"/>
                    <a:pt x="6366" y="4937"/>
                    <a:pt x="6366" y="3183"/>
                  </a:cubicBezTo>
                  <a:cubicBezTo>
                    <a:pt x="6366" y="1429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09" name="CustomShape 200"/>
            <p:cNvSpPr/>
            <p:nvPr/>
          </p:nvSpPr>
          <p:spPr>
            <a:xfrm>
              <a:off x="7288560" y="3783600"/>
              <a:ext cx="83160" cy="90720"/>
            </a:xfrm>
            <a:custGeom>
              <a:avLst/>
              <a:gdLst/>
              <a:ahLst/>
              <a:rect l="l" t="t" r="r" b="b"/>
              <a:pathLst>
                <a:path w="6367" h="6366">
                  <a:moveTo>
                    <a:pt x="3183" y="0"/>
                  </a:moveTo>
                  <a:cubicBezTo>
                    <a:pt x="1429" y="0"/>
                    <a:pt x="0" y="1429"/>
                    <a:pt x="0" y="3183"/>
                  </a:cubicBezTo>
                  <a:cubicBezTo>
                    <a:pt x="0" y="4937"/>
                    <a:pt x="1429" y="6366"/>
                    <a:pt x="3183" y="6366"/>
                  </a:cubicBezTo>
                  <a:cubicBezTo>
                    <a:pt x="4938" y="6366"/>
                    <a:pt x="6366" y="4937"/>
                    <a:pt x="6366" y="3183"/>
                  </a:cubicBezTo>
                  <a:cubicBezTo>
                    <a:pt x="6366" y="1429"/>
                    <a:pt x="4938" y="0"/>
                    <a:pt x="3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10" name="CustomShape 201"/>
            <p:cNvSpPr/>
            <p:nvPr/>
          </p:nvSpPr>
          <p:spPr>
            <a:xfrm>
              <a:off x="7423200" y="3850920"/>
              <a:ext cx="9360" cy="50040"/>
            </a:xfrm>
            <a:custGeom>
              <a:avLst/>
              <a:gdLst/>
              <a:ahLst/>
              <a:rect l="l" t="t" r="r" b="b"/>
              <a:pathLst>
                <a:path w="728" h="3535">
                  <a:moveTo>
                    <a:pt x="1" y="1"/>
                  </a:moveTo>
                  <a:lnTo>
                    <a:pt x="1" y="3535"/>
                  </a:lnTo>
                  <a:lnTo>
                    <a:pt x="728" y="3535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11" name="CustomShape 202"/>
            <p:cNvSpPr/>
            <p:nvPr/>
          </p:nvSpPr>
          <p:spPr>
            <a:xfrm>
              <a:off x="7385760" y="379548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7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63" y="6366"/>
                    <a:pt x="6392" y="4937"/>
                    <a:pt x="6392" y="3183"/>
                  </a:cubicBezTo>
                  <a:cubicBezTo>
                    <a:pt x="6392" y="1429"/>
                    <a:pt x="4963" y="0"/>
                    <a:pt x="3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12" name="CustomShape 203"/>
            <p:cNvSpPr/>
            <p:nvPr/>
          </p:nvSpPr>
          <p:spPr>
            <a:xfrm>
              <a:off x="7385760" y="3783600"/>
              <a:ext cx="83520" cy="90720"/>
            </a:xfrm>
            <a:custGeom>
              <a:avLst/>
              <a:gdLst/>
              <a:ahLst/>
              <a:rect l="l" t="t" r="r" b="b"/>
              <a:pathLst>
                <a:path w="6392" h="6366">
                  <a:moveTo>
                    <a:pt x="3184" y="0"/>
                  </a:moveTo>
                  <a:cubicBezTo>
                    <a:pt x="1429" y="0"/>
                    <a:pt x="1" y="1429"/>
                    <a:pt x="1" y="3183"/>
                  </a:cubicBezTo>
                  <a:cubicBezTo>
                    <a:pt x="1" y="4937"/>
                    <a:pt x="1429" y="6366"/>
                    <a:pt x="3184" y="6366"/>
                  </a:cubicBezTo>
                  <a:cubicBezTo>
                    <a:pt x="4963" y="6366"/>
                    <a:pt x="6392" y="4937"/>
                    <a:pt x="6392" y="3183"/>
                  </a:cubicBezTo>
                  <a:cubicBezTo>
                    <a:pt x="6392" y="1429"/>
                    <a:pt x="4963" y="0"/>
                    <a:pt x="3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613" name="TextShape 204"/>
          <p:cNvSpPr txBox="1"/>
          <p:nvPr/>
        </p:nvSpPr>
        <p:spPr>
          <a:xfrm>
            <a:off x="6064200" y="1179000"/>
            <a:ext cx="1305000" cy="7977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6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05</a:t>
            </a:r>
            <a:endParaRPr b="0" lang="pt-PT" sz="6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1" name="Group 1"/>
          <p:cNvGrpSpPr/>
          <p:nvPr/>
        </p:nvGrpSpPr>
        <p:grpSpPr>
          <a:xfrm>
            <a:off x="989280" y="1505160"/>
            <a:ext cx="3132720" cy="2132640"/>
            <a:chOff x="989280" y="1505160"/>
            <a:chExt cx="3132720" cy="2132640"/>
          </a:xfrm>
        </p:grpSpPr>
        <p:sp>
          <p:nvSpPr>
            <p:cNvPr id="622" name="CustomShape 2"/>
            <p:cNvSpPr/>
            <p:nvPr/>
          </p:nvSpPr>
          <p:spPr>
            <a:xfrm>
              <a:off x="989280" y="1505160"/>
              <a:ext cx="3132720" cy="1659600"/>
            </a:xfrm>
            <a:custGeom>
              <a:avLst/>
              <a:gdLst/>
              <a:ahLst/>
              <a:rect l="l" t="t" r="r" b="b"/>
              <a:pathLst>
                <a:path w="260970" h="155741">
                  <a:moveTo>
                    <a:pt x="249594" y="9954"/>
                  </a:moveTo>
                  <a:lnTo>
                    <a:pt x="249594" y="144364"/>
                  </a:lnTo>
                  <a:lnTo>
                    <a:pt x="11376" y="144364"/>
                  </a:lnTo>
                  <a:lnTo>
                    <a:pt x="11376" y="9954"/>
                  </a:lnTo>
                  <a:close/>
                  <a:moveTo>
                    <a:pt x="8305" y="0"/>
                  </a:moveTo>
                  <a:cubicBezTo>
                    <a:pt x="4039" y="0"/>
                    <a:pt x="0" y="2844"/>
                    <a:pt x="0" y="7110"/>
                  </a:cubicBezTo>
                  <a:lnTo>
                    <a:pt x="0" y="155740"/>
                  </a:lnTo>
                  <a:lnTo>
                    <a:pt x="260970" y="155740"/>
                  </a:lnTo>
                  <a:lnTo>
                    <a:pt x="260970" y="7110"/>
                  </a:lnTo>
                  <a:cubicBezTo>
                    <a:pt x="260970" y="2844"/>
                    <a:pt x="257386" y="0"/>
                    <a:pt x="2531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3" name="CustomShape 3"/>
            <p:cNvSpPr/>
            <p:nvPr/>
          </p:nvSpPr>
          <p:spPr>
            <a:xfrm>
              <a:off x="1988640" y="3395520"/>
              <a:ext cx="1134000" cy="242280"/>
            </a:xfrm>
            <a:custGeom>
              <a:avLst/>
              <a:gdLst/>
              <a:ahLst/>
              <a:rect l="l" t="t" r="r" b="b"/>
              <a:pathLst>
                <a:path w="94481" h="29125">
                  <a:moveTo>
                    <a:pt x="79805" y="18317"/>
                  </a:moveTo>
                  <a:cubicBezTo>
                    <a:pt x="74117" y="12515"/>
                    <a:pt x="73889" y="1"/>
                    <a:pt x="73889" y="1"/>
                  </a:cubicBezTo>
                  <a:lnTo>
                    <a:pt x="20592" y="1"/>
                  </a:lnTo>
                  <a:cubicBezTo>
                    <a:pt x="20592" y="1"/>
                    <a:pt x="20364" y="12515"/>
                    <a:pt x="14676" y="18317"/>
                  </a:cubicBezTo>
                  <a:cubicBezTo>
                    <a:pt x="8931" y="24175"/>
                    <a:pt x="1" y="29124"/>
                    <a:pt x="15529" y="29124"/>
                  </a:cubicBezTo>
                  <a:lnTo>
                    <a:pt x="78952" y="29124"/>
                  </a:lnTo>
                  <a:cubicBezTo>
                    <a:pt x="94480" y="29124"/>
                    <a:pt x="85493" y="24175"/>
                    <a:pt x="79805" y="183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4" name="CustomShape 4"/>
            <p:cNvSpPr/>
            <p:nvPr/>
          </p:nvSpPr>
          <p:spPr>
            <a:xfrm>
              <a:off x="989280" y="3141000"/>
              <a:ext cx="3132720" cy="254160"/>
            </a:xfrm>
            <a:custGeom>
              <a:avLst/>
              <a:gdLst/>
              <a:ahLst/>
              <a:rect l="l" t="t" r="r" b="b"/>
              <a:pathLst>
                <a:path w="260970" h="22753">
                  <a:moveTo>
                    <a:pt x="0" y="14846"/>
                  </a:moveTo>
                  <a:cubicBezTo>
                    <a:pt x="0" y="19169"/>
                    <a:pt x="4039" y="22753"/>
                    <a:pt x="8305" y="22753"/>
                  </a:cubicBezTo>
                  <a:lnTo>
                    <a:pt x="253120" y="22753"/>
                  </a:lnTo>
                  <a:cubicBezTo>
                    <a:pt x="257443" y="22696"/>
                    <a:pt x="260913" y="19169"/>
                    <a:pt x="260970" y="14846"/>
                  </a:cubicBezTo>
                  <a:lnTo>
                    <a:pt x="2609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25" name="TextShape 5"/>
          <p:cNvSpPr txBox="1"/>
          <p:nvPr/>
        </p:nvSpPr>
        <p:spPr>
          <a:xfrm>
            <a:off x="2494080" y="521280"/>
            <a:ext cx="4155120" cy="365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en" sz="3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Available Platforms</a:t>
            </a:r>
            <a:endParaRPr b="0" lang="pt-PT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6" name="TextShape 6"/>
          <p:cNvSpPr txBox="1"/>
          <p:nvPr/>
        </p:nvSpPr>
        <p:spPr>
          <a:xfrm>
            <a:off x="1018080" y="3868560"/>
            <a:ext cx="3074760" cy="365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1" lang="en" sz="22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Website</a:t>
            </a:r>
            <a:endParaRPr b="0" lang="pt-PT" sz="2200" spc="-1" strike="noStrike">
              <a:latin typeface="Arial"/>
            </a:endParaRPr>
          </a:p>
        </p:txBody>
      </p:sp>
      <p:sp>
        <p:nvSpPr>
          <p:cNvPr id="627" name="CustomShape 7"/>
          <p:cNvSpPr/>
          <p:nvPr/>
        </p:nvSpPr>
        <p:spPr>
          <a:xfrm>
            <a:off x="5292000" y="3789720"/>
            <a:ext cx="299952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 algn="ctr"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1" lang="en" sz="22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App</a:t>
            </a:r>
            <a:endParaRPr b="0" lang="pt-PT" sz="2200" spc="-1" strike="noStrike">
              <a:latin typeface="Arial"/>
            </a:endParaRPr>
          </a:p>
        </p:txBody>
      </p:sp>
      <p:pic>
        <p:nvPicPr>
          <p:cNvPr id="628" name="Google Shape;723;p30" descr=""/>
          <p:cNvPicPr/>
          <p:nvPr/>
        </p:nvPicPr>
        <p:blipFill>
          <a:blip r:embed="rId1"/>
          <a:srcRect l="0" t="9925" r="-856" b="6383"/>
          <a:stretch/>
        </p:blipFill>
        <p:spPr>
          <a:xfrm>
            <a:off x="1125360" y="1597320"/>
            <a:ext cx="2891880" cy="1445400"/>
          </a:xfrm>
          <a:prstGeom prst="rect">
            <a:avLst/>
          </a:prstGeom>
          <a:ln>
            <a:noFill/>
          </a:ln>
        </p:spPr>
      </p:pic>
      <p:pic>
        <p:nvPicPr>
          <p:cNvPr id="629" name="Google Shape;724;p30" descr=""/>
          <p:cNvPicPr/>
          <p:nvPr/>
        </p:nvPicPr>
        <p:blipFill>
          <a:blip r:embed="rId2"/>
          <a:stretch/>
        </p:blipFill>
        <p:spPr>
          <a:xfrm>
            <a:off x="6404400" y="1597320"/>
            <a:ext cx="775080" cy="1680120"/>
          </a:xfrm>
          <a:prstGeom prst="rect">
            <a:avLst/>
          </a:prstGeom>
          <a:ln>
            <a:noFill/>
          </a:ln>
        </p:spPr>
      </p:pic>
      <p:pic>
        <p:nvPicPr>
          <p:cNvPr id="630" name="Google Shape;725;p30" descr=""/>
          <p:cNvPicPr/>
          <p:nvPr/>
        </p:nvPicPr>
        <p:blipFill>
          <a:blip r:embed="rId3"/>
          <a:stretch/>
        </p:blipFill>
        <p:spPr>
          <a:xfrm>
            <a:off x="6148800" y="1505160"/>
            <a:ext cx="1285920" cy="1956240"/>
          </a:xfrm>
          <a:prstGeom prst="rect">
            <a:avLst/>
          </a:prstGeom>
          <a:ln>
            <a:noFill/>
          </a:ln>
        </p:spPr>
      </p:pic>
      <p:sp>
        <p:nvSpPr>
          <p:cNvPr id="631" name="CustomShape 8"/>
          <p:cNvSpPr/>
          <p:nvPr/>
        </p:nvSpPr>
        <p:spPr>
          <a:xfrm>
            <a:off x="8675280" y="4758480"/>
            <a:ext cx="576720" cy="38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3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02</a:t>
            </a:r>
            <a:endParaRPr b="0" lang="pt-PT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TextShape 1"/>
          <p:cNvSpPr txBox="1"/>
          <p:nvPr/>
        </p:nvSpPr>
        <p:spPr>
          <a:xfrm>
            <a:off x="714240" y="546840"/>
            <a:ext cx="7715520" cy="365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3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Main Actions Users Can Perform </a:t>
            </a:r>
            <a:endParaRPr b="0" lang="pt-PT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3" name="TextShape 2"/>
          <p:cNvSpPr txBox="1"/>
          <p:nvPr/>
        </p:nvSpPr>
        <p:spPr>
          <a:xfrm>
            <a:off x="714240" y="2235600"/>
            <a:ext cx="2339640" cy="365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7f694c"/>
                </a:solidFill>
                <a:latin typeface="Roboto"/>
                <a:ea typeface="Roboto"/>
              </a:rPr>
              <a:t>Users can add books that interest them to their bookshelves</a:t>
            </a:r>
            <a:endParaRPr b="0" lang="pt-PT" sz="1400" spc="-1" strike="noStrike">
              <a:latin typeface="Arial"/>
            </a:endParaRPr>
          </a:p>
        </p:txBody>
      </p:sp>
      <p:sp>
        <p:nvSpPr>
          <p:cNvPr id="634" name="TextShape 3"/>
          <p:cNvSpPr txBox="1"/>
          <p:nvPr/>
        </p:nvSpPr>
        <p:spPr>
          <a:xfrm>
            <a:off x="714240" y="1743840"/>
            <a:ext cx="2339640" cy="365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2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Add books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5" name="TextShape 4"/>
          <p:cNvSpPr txBox="1"/>
          <p:nvPr/>
        </p:nvSpPr>
        <p:spPr>
          <a:xfrm>
            <a:off x="705240" y="1245600"/>
            <a:ext cx="912240" cy="497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4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01.</a:t>
            </a:r>
            <a:endParaRPr b="0" lang="pt-PT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6" name="TextShape 5"/>
          <p:cNvSpPr txBox="1"/>
          <p:nvPr/>
        </p:nvSpPr>
        <p:spPr>
          <a:xfrm>
            <a:off x="714240" y="4014720"/>
            <a:ext cx="2339640" cy="365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7f694c"/>
                </a:solidFill>
                <a:latin typeface="Roboto"/>
                <a:ea typeface="Roboto"/>
              </a:rPr>
              <a:t>Users can get recommendations of books to read in the future based on their taste</a:t>
            </a:r>
            <a:endParaRPr b="0" lang="pt-PT" sz="1400" spc="-1" strike="noStrike">
              <a:latin typeface="Arial"/>
            </a:endParaRPr>
          </a:p>
        </p:txBody>
      </p:sp>
      <p:sp>
        <p:nvSpPr>
          <p:cNvPr id="637" name="TextShape 6"/>
          <p:cNvSpPr txBox="1"/>
          <p:nvPr/>
        </p:nvSpPr>
        <p:spPr>
          <a:xfrm>
            <a:off x="714240" y="3442680"/>
            <a:ext cx="2818080" cy="365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2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Recommendations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8" name="TextShape 7"/>
          <p:cNvSpPr txBox="1"/>
          <p:nvPr/>
        </p:nvSpPr>
        <p:spPr>
          <a:xfrm>
            <a:off x="704520" y="2944440"/>
            <a:ext cx="914040" cy="497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4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03.</a:t>
            </a:r>
            <a:endParaRPr b="0" lang="pt-PT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9" name="TextShape 8"/>
          <p:cNvSpPr txBox="1"/>
          <p:nvPr/>
        </p:nvSpPr>
        <p:spPr>
          <a:xfrm>
            <a:off x="6088320" y="2235600"/>
            <a:ext cx="2339640" cy="365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7f694c"/>
                </a:solidFill>
                <a:latin typeface="Roboto"/>
                <a:ea typeface="Roboto"/>
              </a:rPr>
              <a:t>Users can review books and comment/give their opinion about them</a:t>
            </a:r>
            <a:endParaRPr b="0" lang="pt-PT" sz="1400" spc="-1" strike="noStrike">
              <a:latin typeface="Arial"/>
            </a:endParaRPr>
          </a:p>
        </p:txBody>
      </p:sp>
      <p:sp>
        <p:nvSpPr>
          <p:cNvPr id="640" name="TextShape 9"/>
          <p:cNvSpPr txBox="1"/>
          <p:nvPr/>
        </p:nvSpPr>
        <p:spPr>
          <a:xfrm>
            <a:off x="6088320" y="1743840"/>
            <a:ext cx="2339640" cy="365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en" sz="2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Review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1" name="TextShape 10"/>
          <p:cNvSpPr txBox="1"/>
          <p:nvPr/>
        </p:nvSpPr>
        <p:spPr>
          <a:xfrm>
            <a:off x="7515360" y="1245600"/>
            <a:ext cx="914040" cy="497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en" sz="34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02.</a:t>
            </a:r>
            <a:endParaRPr b="0" lang="pt-PT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2" name="TextShape 11"/>
          <p:cNvSpPr txBox="1"/>
          <p:nvPr/>
        </p:nvSpPr>
        <p:spPr>
          <a:xfrm>
            <a:off x="6088320" y="4014720"/>
            <a:ext cx="2339640" cy="365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7f694c"/>
                </a:solidFill>
                <a:latin typeface="Roboto"/>
                <a:ea typeface="Roboto"/>
              </a:rPr>
              <a:t>Users can find new people that enjoy the same books, genres and authors as them</a:t>
            </a:r>
            <a:endParaRPr b="0" lang="pt-PT" sz="1400" spc="-1" strike="noStrike">
              <a:latin typeface="Arial"/>
            </a:endParaRPr>
          </a:p>
        </p:txBody>
      </p:sp>
      <p:sp>
        <p:nvSpPr>
          <p:cNvPr id="643" name="TextShape 12"/>
          <p:cNvSpPr txBox="1"/>
          <p:nvPr/>
        </p:nvSpPr>
        <p:spPr>
          <a:xfrm>
            <a:off x="5741280" y="3442680"/>
            <a:ext cx="2686680" cy="365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en" sz="2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Find New Friends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4" name="TextShape 13"/>
          <p:cNvSpPr txBox="1"/>
          <p:nvPr/>
        </p:nvSpPr>
        <p:spPr>
          <a:xfrm>
            <a:off x="7515360" y="2944440"/>
            <a:ext cx="914040" cy="497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en" sz="34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05.</a:t>
            </a:r>
            <a:endParaRPr b="0" lang="pt-PT" sz="3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645" name="Group 14"/>
          <p:cNvGrpSpPr/>
          <p:nvPr/>
        </p:nvGrpSpPr>
        <p:grpSpPr>
          <a:xfrm>
            <a:off x="3335760" y="1245600"/>
            <a:ext cx="2471760" cy="1696320"/>
            <a:chOff x="3335760" y="1245600"/>
            <a:chExt cx="2471760" cy="1696320"/>
          </a:xfrm>
        </p:grpSpPr>
        <p:sp>
          <p:nvSpPr>
            <p:cNvPr id="646" name="CustomShape 15"/>
            <p:cNvSpPr/>
            <p:nvPr/>
          </p:nvSpPr>
          <p:spPr>
            <a:xfrm>
              <a:off x="3335760" y="2080440"/>
              <a:ext cx="2471760" cy="677880"/>
            </a:xfrm>
            <a:custGeom>
              <a:avLst/>
              <a:gdLst/>
              <a:ahLst/>
              <a:rect l="l" t="t" r="r" b="b"/>
              <a:pathLst>
                <a:path w="172007" h="47194">
                  <a:moveTo>
                    <a:pt x="155741" y="1"/>
                  </a:moveTo>
                  <a:lnTo>
                    <a:pt x="143260" y="226"/>
                  </a:lnTo>
                  <a:lnTo>
                    <a:pt x="126468" y="6868"/>
                  </a:lnTo>
                  <a:lnTo>
                    <a:pt x="138849" y="15389"/>
                  </a:lnTo>
                  <a:lnTo>
                    <a:pt x="41906" y="17093"/>
                  </a:lnTo>
                  <a:lnTo>
                    <a:pt x="40527" y="17895"/>
                  </a:lnTo>
                  <a:lnTo>
                    <a:pt x="47244" y="11429"/>
                  </a:lnTo>
                  <a:lnTo>
                    <a:pt x="41580" y="6918"/>
                  </a:lnTo>
                  <a:cubicBezTo>
                    <a:pt x="41580" y="6918"/>
                    <a:pt x="24613" y="12883"/>
                    <a:pt x="12307" y="16442"/>
                  </a:cubicBezTo>
                  <a:cubicBezTo>
                    <a:pt x="1" y="20026"/>
                    <a:pt x="3134" y="26266"/>
                    <a:pt x="12808" y="29349"/>
                  </a:cubicBezTo>
                  <a:cubicBezTo>
                    <a:pt x="15189" y="30101"/>
                    <a:pt x="17169" y="30427"/>
                    <a:pt x="18948" y="30427"/>
                  </a:cubicBezTo>
                  <a:cubicBezTo>
                    <a:pt x="19926" y="30427"/>
                    <a:pt x="20853" y="30327"/>
                    <a:pt x="21705" y="30151"/>
                  </a:cubicBezTo>
                  <a:lnTo>
                    <a:pt x="21705" y="30151"/>
                  </a:lnTo>
                  <a:cubicBezTo>
                    <a:pt x="18121" y="33911"/>
                    <a:pt x="12833" y="39926"/>
                    <a:pt x="12808" y="42958"/>
                  </a:cubicBezTo>
                  <a:cubicBezTo>
                    <a:pt x="12783" y="45565"/>
                    <a:pt x="16643" y="47194"/>
                    <a:pt x="25314" y="47194"/>
                  </a:cubicBezTo>
                  <a:lnTo>
                    <a:pt x="158097" y="47194"/>
                  </a:lnTo>
                  <a:cubicBezTo>
                    <a:pt x="165064" y="47194"/>
                    <a:pt x="164789" y="41630"/>
                    <a:pt x="161831" y="38522"/>
                  </a:cubicBezTo>
                  <a:cubicBezTo>
                    <a:pt x="159325" y="35916"/>
                    <a:pt x="145265" y="21329"/>
                    <a:pt x="140829" y="16743"/>
                  </a:cubicBezTo>
                  <a:lnTo>
                    <a:pt x="140829" y="16743"/>
                  </a:lnTo>
                  <a:lnTo>
                    <a:pt x="142082" y="17595"/>
                  </a:lnTo>
                  <a:cubicBezTo>
                    <a:pt x="151054" y="13484"/>
                    <a:pt x="165666" y="8422"/>
                    <a:pt x="168824" y="5189"/>
                  </a:cubicBezTo>
                  <a:cubicBezTo>
                    <a:pt x="172007" y="1956"/>
                    <a:pt x="155741" y="1"/>
                    <a:pt x="155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7" name="CustomShape 16"/>
            <p:cNvSpPr/>
            <p:nvPr/>
          </p:nvSpPr>
          <p:spPr>
            <a:xfrm>
              <a:off x="3999600" y="1447200"/>
              <a:ext cx="58680" cy="62640"/>
            </a:xfrm>
            <a:custGeom>
              <a:avLst/>
              <a:gdLst/>
              <a:ahLst/>
              <a:rect l="l" t="t" r="r" b="b"/>
              <a:pathLst>
                <a:path w="4111" h="4387">
                  <a:moveTo>
                    <a:pt x="2657" y="0"/>
                  </a:moveTo>
                  <a:cubicBezTo>
                    <a:pt x="2532" y="25"/>
                    <a:pt x="2407" y="50"/>
                    <a:pt x="2281" y="50"/>
                  </a:cubicBezTo>
                  <a:cubicBezTo>
                    <a:pt x="2031" y="126"/>
                    <a:pt x="1830" y="251"/>
                    <a:pt x="1655" y="426"/>
                  </a:cubicBezTo>
                  <a:cubicBezTo>
                    <a:pt x="1254" y="928"/>
                    <a:pt x="853" y="1429"/>
                    <a:pt x="427" y="1955"/>
                  </a:cubicBezTo>
                  <a:cubicBezTo>
                    <a:pt x="301" y="2080"/>
                    <a:pt x="201" y="2231"/>
                    <a:pt x="151" y="2406"/>
                  </a:cubicBezTo>
                  <a:cubicBezTo>
                    <a:pt x="51" y="2582"/>
                    <a:pt x="1" y="2757"/>
                    <a:pt x="26" y="2958"/>
                  </a:cubicBezTo>
                  <a:cubicBezTo>
                    <a:pt x="1" y="3158"/>
                    <a:pt x="51" y="3334"/>
                    <a:pt x="151" y="3509"/>
                  </a:cubicBezTo>
                  <a:cubicBezTo>
                    <a:pt x="201" y="3685"/>
                    <a:pt x="301" y="3835"/>
                    <a:pt x="427" y="3985"/>
                  </a:cubicBezTo>
                  <a:cubicBezTo>
                    <a:pt x="702" y="4211"/>
                    <a:pt x="1028" y="4386"/>
                    <a:pt x="1404" y="4386"/>
                  </a:cubicBezTo>
                  <a:lnTo>
                    <a:pt x="1454" y="4386"/>
                  </a:lnTo>
                  <a:cubicBezTo>
                    <a:pt x="1580" y="4386"/>
                    <a:pt x="1705" y="4361"/>
                    <a:pt x="1830" y="4336"/>
                  </a:cubicBezTo>
                  <a:cubicBezTo>
                    <a:pt x="2081" y="4286"/>
                    <a:pt x="2281" y="4161"/>
                    <a:pt x="2457" y="3985"/>
                  </a:cubicBezTo>
                  <a:lnTo>
                    <a:pt x="3685" y="2456"/>
                  </a:lnTo>
                  <a:cubicBezTo>
                    <a:pt x="3810" y="2331"/>
                    <a:pt x="3910" y="2181"/>
                    <a:pt x="3961" y="2005"/>
                  </a:cubicBezTo>
                  <a:cubicBezTo>
                    <a:pt x="4061" y="1830"/>
                    <a:pt x="4111" y="1629"/>
                    <a:pt x="4086" y="1454"/>
                  </a:cubicBezTo>
                  <a:cubicBezTo>
                    <a:pt x="4111" y="1253"/>
                    <a:pt x="4061" y="1053"/>
                    <a:pt x="3961" y="877"/>
                  </a:cubicBezTo>
                  <a:cubicBezTo>
                    <a:pt x="3910" y="702"/>
                    <a:pt x="3810" y="552"/>
                    <a:pt x="3685" y="426"/>
                  </a:cubicBezTo>
                  <a:cubicBezTo>
                    <a:pt x="3409" y="176"/>
                    <a:pt x="3083" y="0"/>
                    <a:pt x="2707" y="0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8" name="CustomShape 17"/>
            <p:cNvSpPr/>
            <p:nvPr/>
          </p:nvSpPr>
          <p:spPr>
            <a:xfrm>
              <a:off x="3948480" y="1500480"/>
              <a:ext cx="45000" cy="45720"/>
            </a:xfrm>
            <a:custGeom>
              <a:avLst/>
              <a:gdLst/>
              <a:ahLst/>
              <a:rect l="l" t="t" r="r" b="b"/>
              <a:pathLst>
                <a:path w="3159" h="3209">
                  <a:moveTo>
                    <a:pt x="1705" y="1"/>
                  </a:moveTo>
                  <a:cubicBezTo>
                    <a:pt x="1580" y="1"/>
                    <a:pt x="1454" y="1"/>
                    <a:pt x="1329" y="51"/>
                  </a:cubicBezTo>
                  <a:cubicBezTo>
                    <a:pt x="1204" y="101"/>
                    <a:pt x="1103" y="151"/>
                    <a:pt x="978" y="176"/>
                  </a:cubicBezTo>
                  <a:cubicBezTo>
                    <a:pt x="753" y="326"/>
                    <a:pt x="602" y="477"/>
                    <a:pt x="452" y="702"/>
                  </a:cubicBezTo>
                  <a:cubicBezTo>
                    <a:pt x="377" y="828"/>
                    <a:pt x="301" y="953"/>
                    <a:pt x="201" y="1053"/>
                  </a:cubicBezTo>
                  <a:cubicBezTo>
                    <a:pt x="101" y="1229"/>
                    <a:pt x="51" y="1404"/>
                    <a:pt x="26" y="1605"/>
                  </a:cubicBezTo>
                  <a:cubicBezTo>
                    <a:pt x="1" y="1780"/>
                    <a:pt x="1" y="1981"/>
                    <a:pt x="51" y="2156"/>
                  </a:cubicBezTo>
                  <a:cubicBezTo>
                    <a:pt x="101" y="2356"/>
                    <a:pt x="201" y="2507"/>
                    <a:pt x="327" y="2657"/>
                  </a:cubicBezTo>
                  <a:cubicBezTo>
                    <a:pt x="427" y="2808"/>
                    <a:pt x="552" y="2933"/>
                    <a:pt x="728" y="3033"/>
                  </a:cubicBezTo>
                  <a:cubicBezTo>
                    <a:pt x="828" y="3083"/>
                    <a:pt x="953" y="3108"/>
                    <a:pt x="1053" y="3158"/>
                  </a:cubicBezTo>
                  <a:cubicBezTo>
                    <a:pt x="1179" y="3209"/>
                    <a:pt x="1329" y="3209"/>
                    <a:pt x="1454" y="3209"/>
                  </a:cubicBezTo>
                  <a:cubicBezTo>
                    <a:pt x="1580" y="3209"/>
                    <a:pt x="1705" y="3209"/>
                    <a:pt x="1830" y="3158"/>
                  </a:cubicBezTo>
                  <a:cubicBezTo>
                    <a:pt x="1931" y="3108"/>
                    <a:pt x="2056" y="3083"/>
                    <a:pt x="2181" y="3033"/>
                  </a:cubicBezTo>
                  <a:cubicBezTo>
                    <a:pt x="2382" y="2908"/>
                    <a:pt x="2557" y="2732"/>
                    <a:pt x="2682" y="2507"/>
                  </a:cubicBezTo>
                  <a:cubicBezTo>
                    <a:pt x="2758" y="2382"/>
                    <a:pt x="2858" y="2281"/>
                    <a:pt x="2933" y="2156"/>
                  </a:cubicBezTo>
                  <a:cubicBezTo>
                    <a:pt x="3058" y="1981"/>
                    <a:pt x="3109" y="1805"/>
                    <a:pt x="3109" y="1630"/>
                  </a:cubicBezTo>
                  <a:cubicBezTo>
                    <a:pt x="3159" y="1429"/>
                    <a:pt x="3159" y="1229"/>
                    <a:pt x="3083" y="1053"/>
                  </a:cubicBezTo>
                  <a:cubicBezTo>
                    <a:pt x="3033" y="853"/>
                    <a:pt x="2958" y="702"/>
                    <a:pt x="2833" y="552"/>
                  </a:cubicBezTo>
                  <a:cubicBezTo>
                    <a:pt x="2733" y="402"/>
                    <a:pt x="2582" y="276"/>
                    <a:pt x="2432" y="176"/>
                  </a:cubicBezTo>
                  <a:cubicBezTo>
                    <a:pt x="2306" y="151"/>
                    <a:pt x="2206" y="101"/>
                    <a:pt x="2081" y="51"/>
                  </a:cubicBezTo>
                  <a:cubicBezTo>
                    <a:pt x="1956" y="1"/>
                    <a:pt x="1830" y="1"/>
                    <a:pt x="1705" y="1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9" name="CustomShape 18"/>
            <p:cNvSpPr/>
            <p:nvPr/>
          </p:nvSpPr>
          <p:spPr>
            <a:xfrm>
              <a:off x="3898080" y="1575000"/>
              <a:ext cx="59400" cy="58320"/>
            </a:xfrm>
            <a:custGeom>
              <a:avLst/>
              <a:gdLst/>
              <a:ahLst/>
              <a:rect l="l" t="t" r="r" b="b"/>
              <a:pathLst>
                <a:path w="4162" h="4086">
                  <a:moveTo>
                    <a:pt x="2708" y="1"/>
                  </a:moveTo>
                  <a:cubicBezTo>
                    <a:pt x="2582" y="26"/>
                    <a:pt x="2457" y="51"/>
                    <a:pt x="2332" y="51"/>
                  </a:cubicBezTo>
                  <a:cubicBezTo>
                    <a:pt x="2081" y="126"/>
                    <a:pt x="1881" y="251"/>
                    <a:pt x="1705" y="427"/>
                  </a:cubicBezTo>
                  <a:cubicBezTo>
                    <a:pt x="1279" y="828"/>
                    <a:pt x="853" y="1229"/>
                    <a:pt x="427" y="1655"/>
                  </a:cubicBezTo>
                  <a:cubicBezTo>
                    <a:pt x="302" y="1780"/>
                    <a:pt x="201" y="1930"/>
                    <a:pt x="151" y="2106"/>
                  </a:cubicBezTo>
                  <a:cubicBezTo>
                    <a:pt x="51" y="2281"/>
                    <a:pt x="1" y="2457"/>
                    <a:pt x="26" y="2657"/>
                  </a:cubicBezTo>
                  <a:cubicBezTo>
                    <a:pt x="1" y="2858"/>
                    <a:pt x="51" y="3033"/>
                    <a:pt x="151" y="3209"/>
                  </a:cubicBezTo>
                  <a:cubicBezTo>
                    <a:pt x="201" y="3384"/>
                    <a:pt x="302" y="3534"/>
                    <a:pt x="427" y="3660"/>
                  </a:cubicBezTo>
                  <a:cubicBezTo>
                    <a:pt x="527" y="3735"/>
                    <a:pt x="627" y="3810"/>
                    <a:pt x="728" y="3885"/>
                  </a:cubicBezTo>
                  <a:cubicBezTo>
                    <a:pt x="953" y="4036"/>
                    <a:pt x="1204" y="4086"/>
                    <a:pt x="1455" y="4086"/>
                  </a:cubicBezTo>
                  <a:cubicBezTo>
                    <a:pt x="1580" y="4086"/>
                    <a:pt x="1705" y="4061"/>
                    <a:pt x="1831" y="4036"/>
                  </a:cubicBezTo>
                  <a:cubicBezTo>
                    <a:pt x="2081" y="3986"/>
                    <a:pt x="2282" y="3860"/>
                    <a:pt x="2457" y="3660"/>
                  </a:cubicBezTo>
                  <a:cubicBezTo>
                    <a:pt x="2883" y="3259"/>
                    <a:pt x="3309" y="2858"/>
                    <a:pt x="3735" y="2457"/>
                  </a:cubicBezTo>
                  <a:cubicBezTo>
                    <a:pt x="3861" y="2331"/>
                    <a:pt x="3961" y="2181"/>
                    <a:pt x="4011" y="2006"/>
                  </a:cubicBezTo>
                  <a:cubicBezTo>
                    <a:pt x="4111" y="1830"/>
                    <a:pt x="4161" y="1630"/>
                    <a:pt x="4136" y="1454"/>
                  </a:cubicBezTo>
                  <a:cubicBezTo>
                    <a:pt x="4161" y="1254"/>
                    <a:pt x="4111" y="1053"/>
                    <a:pt x="4011" y="903"/>
                  </a:cubicBezTo>
                  <a:cubicBezTo>
                    <a:pt x="3961" y="702"/>
                    <a:pt x="3861" y="552"/>
                    <a:pt x="3735" y="427"/>
                  </a:cubicBezTo>
                  <a:cubicBezTo>
                    <a:pt x="3635" y="351"/>
                    <a:pt x="3535" y="276"/>
                    <a:pt x="3435" y="201"/>
                  </a:cubicBezTo>
                  <a:cubicBezTo>
                    <a:pt x="3209" y="76"/>
                    <a:pt x="2958" y="1"/>
                    <a:pt x="2708" y="1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0" name="CustomShape 19"/>
            <p:cNvSpPr/>
            <p:nvPr/>
          </p:nvSpPr>
          <p:spPr>
            <a:xfrm>
              <a:off x="4003560" y="1551600"/>
              <a:ext cx="45720" cy="46800"/>
            </a:xfrm>
            <a:custGeom>
              <a:avLst/>
              <a:gdLst/>
              <a:ahLst/>
              <a:rect l="l" t="t" r="r" b="b"/>
              <a:pathLst>
                <a:path w="3209" h="3284">
                  <a:moveTo>
                    <a:pt x="1755" y="0"/>
                  </a:moveTo>
                  <a:cubicBezTo>
                    <a:pt x="1629" y="26"/>
                    <a:pt x="1504" y="51"/>
                    <a:pt x="1379" y="51"/>
                  </a:cubicBezTo>
                  <a:cubicBezTo>
                    <a:pt x="1153" y="126"/>
                    <a:pt x="928" y="251"/>
                    <a:pt x="752" y="427"/>
                  </a:cubicBezTo>
                  <a:cubicBezTo>
                    <a:pt x="652" y="552"/>
                    <a:pt x="527" y="702"/>
                    <a:pt x="426" y="828"/>
                  </a:cubicBezTo>
                  <a:cubicBezTo>
                    <a:pt x="276" y="953"/>
                    <a:pt x="176" y="1103"/>
                    <a:pt x="126" y="1279"/>
                  </a:cubicBezTo>
                  <a:cubicBezTo>
                    <a:pt x="50" y="1454"/>
                    <a:pt x="0" y="1655"/>
                    <a:pt x="0" y="1855"/>
                  </a:cubicBezTo>
                  <a:cubicBezTo>
                    <a:pt x="0" y="2031"/>
                    <a:pt x="50" y="2231"/>
                    <a:pt x="126" y="2407"/>
                  </a:cubicBezTo>
                  <a:cubicBezTo>
                    <a:pt x="176" y="2582"/>
                    <a:pt x="276" y="2732"/>
                    <a:pt x="426" y="2858"/>
                  </a:cubicBezTo>
                  <a:cubicBezTo>
                    <a:pt x="527" y="2933"/>
                    <a:pt x="627" y="3008"/>
                    <a:pt x="727" y="3083"/>
                  </a:cubicBezTo>
                  <a:cubicBezTo>
                    <a:pt x="953" y="3209"/>
                    <a:pt x="1178" y="3284"/>
                    <a:pt x="1429" y="3284"/>
                  </a:cubicBezTo>
                  <a:cubicBezTo>
                    <a:pt x="1579" y="3259"/>
                    <a:pt x="1705" y="3234"/>
                    <a:pt x="1830" y="3234"/>
                  </a:cubicBezTo>
                  <a:cubicBezTo>
                    <a:pt x="2055" y="3158"/>
                    <a:pt x="2281" y="3033"/>
                    <a:pt x="2456" y="2858"/>
                  </a:cubicBezTo>
                  <a:cubicBezTo>
                    <a:pt x="2557" y="2732"/>
                    <a:pt x="2682" y="2582"/>
                    <a:pt x="2782" y="2457"/>
                  </a:cubicBezTo>
                  <a:cubicBezTo>
                    <a:pt x="2933" y="2331"/>
                    <a:pt x="3033" y="2181"/>
                    <a:pt x="3083" y="2006"/>
                  </a:cubicBezTo>
                  <a:cubicBezTo>
                    <a:pt x="3158" y="1830"/>
                    <a:pt x="3208" y="1630"/>
                    <a:pt x="3208" y="1454"/>
                  </a:cubicBezTo>
                  <a:cubicBezTo>
                    <a:pt x="3208" y="1254"/>
                    <a:pt x="3158" y="1053"/>
                    <a:pt x="3083" y="903"/>
                  </a:cubicBezTo>
                  <a:cubicBezTo>
                    <a:pt x="3033" y="702"/>
                    <a:pt x="2933" y="552"/>
                    <a:pt x="2782" y="427"/>
                  </a:cubicBezTo>
                  <a:cubicBezTo>
                    <a:pt x="2682" y="351"/>
                    <a:pt x="2582" y="276"/>
                    <a:pt x="2482" y="201"/>
                  </a:cubicBezTo>
                  <a:cubicBezTo>
                    <a:pt x="2256" y="76"/>
                    <a:pt x="2030" y="0"/>
                    <a:pt x="1755" y="0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1" name="CustomShape 20"/>
            <p:cNvSpPr/>
            <p:nvPr/>
          </p:nvSpPr>
          <p:spPr>
            <a:xfrm>
              <a:off x="5222880" y="1907640"/>
              <a:ext cx="56160" cy="218520"/>
            </a:xfrm>
            <a:custGeom>
              <a:avLst/>
              <a:gdLst/>
              <a:ahLst/>
              <a:rect l="l" t="t" r="r" b="b"/>
              <a:pathLst>
                <a:path w="3931" h="15231">
                  <a:moveTo>
                    <a:pt x="2532" y="1"/>
                  </a:moveTo>
                  <a:cubicBezTo>
                    <a:pt x="2500" y="1"/>
                    <a:pt x="2467" y="6"/>
                    <a:pt x="2432" y="18"/>
                  </a:cubicBezTo>
                  <a:cubicBezTo>
                    <a:pt x="903" y="544"/>
                    <a:pt x="1" y="15231"/>
                    <a:pt x="1" y="15231"/>
                  </a:cubicBezTo>
                  <a:cubicBezTo>
                    <a:pt x="2696" y="10575"/>
                    <a:pt x="3930" y="1"/>
                    <a:pt x="2532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2" name="CustomShape 21"/>
            <p:cNvSpPr/>
            <p:nvPr/>
          </p:nvSpPr>
          <p:spPr>
            <a:xfrm>
              <a:off x="5222880" y="2047320"/>
              <a:ext cx="185040" cy="79200"/>
            </a:xfrm>
            <a:custGeom>
              <a:avLst/>
              <a:gdLst/>
              <a:ahLst/>
              <a:rect l="l" t="t" r="r" b="b"/>
              <a:pathLst>
                <a:path w="12902" h="5524">
                  <a:moveTo>
                    <a:pt x="12534" y="1"/>
                  </a:moveTo>
                  <a:cubicBezTo>
                    <a:pt x="10470" y="1"/>
                    <a:pt x="1" y="5507"/>
                    <a:pt x="1" y="5507"/>
                  </a:cubicBezTo>
                  <a:cubicBezTo>
                    <a:pt x="230" y="5518"/>
                    <a:pt x="459" y="5523"/>
                    <a:pt x="688" y="5523"/>
                  </a:cubicBezTo>
                  <a:cubicBezTo>
                    <a:pt x="6729" y="5523"/>
                    <a:pt x="12714" y="1813"/>
                    <a:pt x="12883" y="244"/>
                  </a:cubicBezTo>
                  <a:cubicBezTo>
                    <a:pt x="12901" y="76"/>
                    <a:pt x="12775" y="1"/>
                    <a:pt x="12534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3" name="CustomShape 22"/>
            <p:cNvSpPr/>
            <p:nvPr/>
          </p:nvSpPr>
          <p:spPr>
            <a:xfrm>
              <a:off x="5152320" y="1991520"/>
              <a:ext cx="69480" cy="207360"/>
            </a:xfrm>
            <a:custGeom>
              <a:avLst/>
              <a:gdLst/>
              <a:ahLst/>
              <a:rect l="l" t="t" r="r" b="b"/>
              <a:pathLst>
                <a:path w="4867" h="14453">
                  <a:moveTo>
                    <a:pt x="3442" y="0"/>
                  </a:moveTo>
                  <a:cubicBezTo>
                    <a:pt x="3358" y="0"/>
                    <a:pt x="3263" y="30"/>
                    <a:pt x="3158" y="91"/>
                  </a:cubicBezTo>
                  <a:cubicBezTo>
                    <a:pt x="1254" y="1194"/>
                    <a:pt x="1" y="14452"/>
                    <a:pt x="1" y="14452"/>
                  </a:cubicBezTo>
                  <a:cubicBezTo>
                    <a:pt x="3361" y="8489"/>
                    <a:pt x="4867" y="0"/>
                    <a:pt x="3442" y="0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4" name="CustomShape 23"/>
            <p:cNvSpPr/>
            <p:nvPr/>
          </p:nvSpPr>
          <p:spPr>
            <a:xfrm>
              <a:off x="5063760" y="1778760"/>
              <a:ext cx="93960" cy="249480"/>
            </a:xfrm>
            <a:custGeom>
              <a:avLst/>
              <a:gdLst/>
              <a:ahLst/>
              <a:rect l="l" t="t" r="r" b="b"/>
              <a:pathLst>
                <a:path w="6567" h="17378">
                  <a:moveTo>
                    <a:pt x="2101" y="0"/>
                  </a:moveTo>
                  <a:cubicBezTo>
                    <a:pt x="2052" y="0"/>
                    <a:pt x="2003" y="11"/>
                    <a:pt x="1955" y="34"/>
                  </a:cubicBezTo>
                  <a:cubicBezTo>
                    <a:pt x="0" y="936"/>
                    <a:pt x="2582" y="14119"/>
                    <a:pt x="6567" y="17378"/>
                  </a:cubicBezTo>
                  <a:cubicBezTo>
                    <a:pt x="6567" y="17378"/>
                    <a:pt x="4040" y="0"/>
                    <a:pt x="2101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5" name="CustomShape 24"/>
            <p:cNvSpPr/>
            <p:nvPr/>
          </p:nvSpPr>
          <p:spPr>
            <a:xfrm>
              <a:off x="3506400" y="1772640"/>
              <a:ext cx="73800" cy="272520"/>
            </a:xfrm>
            <a:custGeom>
              <a:avLst/>
              <a:gdLst/>
              <a:ahLst/>
              <a:rect l="l" t="t" r="r" b="b"/>
              <a:pathLst>
                <a:path w="5171" h="18989">
                  <a:moveTo>
                    <a:pt x="1723" y="0"/>
                  </a:moveTo>
                  <a:cubicBezTo>
                    <a:pt x="0" y="0"/>
                    <a:pt x="460" y="11211"/>
                    <a:pt x="5171" y="18989"/>
                  </a:cubicBezTo>
                  <a:cubicBezTo>
                    <a:pt x="5171" y="18989"/>
                    <a:pt x="3692" y="492"/>
                    <a:pt x="1837" y="16"/>
                  </a:cubicBezTo>
                  <a:cubicBezTo>
                    <a:pt x="1798" y="5"/>
                    <a:pt x="1760" y="0"/>
                    <a:pt x="1723" y="0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6" name="CustomShape 25"/>
            <p:cNvSpPr/>
            <p:nvPr/>
          </p:nvSpPr>
          <p:spPr>
            <a:xfrm>
              <a:off x="3622320" y="1924200"/>
              <a:ext cx="57240" cy="234720"/>
            </a:xfrm>
            <a:custGeom>
              <a:avLst/>
              <a:gdLst/>
              <a:ahLst/>
              <a:rect l="l" t="t" r="r" b="b"/>
              <a:pathLst>
                <a:path w="4009" h="16366">
                  <a:moveTo>
                    <a:pt x="1152" y="1"/>
                  </a:moveTo>
                  <a:cubicBezTo>
                    <a:pt x="1" y="1"/>
                    <a:pt x="84" y="9784"/>
                    <a:pt x="4009" y="16365"/>
                  </a:cubicBezTo>
                  <a:cubicBezTo>
                    <a:pt x="4009" y="16365"/>
                    <a:pt x="3708" y="12781"/>
                    <a:pt x="3257" y="8120"/>
                  </a:cubicBezTo>
                  <a:cubicBezTo>
                    <a:pt x="2781" y="3433"/>
                    <a:pt x="2505" y="576"/>
                    <a:pt x="1252" y="24"/>
                  </a:cubicBezTo>
                  <a:cubicBezTo>
                    <a:pt x="1218" y="9"/>
                    <a:pt x="1184" y="1"/>
                    <a:pt x="1152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7" name="CustomShape 26"/>
            <p:cNvSpPr/>
            <p:nvPr/>
          </p:nvSpPr>
          <p:spPr>
            <a:xfrm>
              <a:off x="3686400" y="2028240"/>
              <a:ext cx="75960" cy="214200"/>
            </a:xfrm>
            <a:custGeom>
              <a:avLst/>
              <a:gdLst/>
              <a:ahLst/>
              <a:rect l="l" t="t" r="r" b="b"/>
              <a:pathLst>
                <a:path w="5315" h="14922">
                  <a:moveTo>
                    <a:pt x="1428" y="0"/>
                  </a:moveTo>
                  <a:cubicBezTo>
                    <a:pt x="0" y="0"/>
                    <a:pt x="2161" y="10537"/>
                    <a:pt x="5314" y="14922"/>
                  </a:cubicBezTo>
                  <a:cubicBezTo>
                    <a:pt x="5314" y="14922"/>
                    <a:pt x="3084" y="386"/>
                    <a:pt x="1505" y="10"/>
                  </a:cubicBezTo>
                  <a:cubicBezTo>
                    <a:pt x="1478" y="3"/>
                    <a:pt x="1452" y="0"/>
                    <a:pt x="1428" y="0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8" name="CustomShape 27"/>
            <p:cNvSpPr/>
            <p:nvPr/>
          </p:nvSpPr>
          <p:spPr>
            <a:xfrm>
              <a:off x="3571200" y="2180160"/>
              <a:ext cx="191520" cy="64080"/>
            </a:xfrm>
            <a:custGeom>
              <a:avLst/>
              <a:gdLst/>
              <a:ahLst/>
              <a:rect l="l" t="t" r="r" b="b"/>
              <a:pathLst>
                <a:path w="13350" h="4492">
                  <a:moveTo>
                    <a:pt x="511" y="1"/>
                  </a:moveTo>
                  <a:cubicBezTo>
                    <a:pt x="175" y="1"/>
                    <a:pt x="1" y="88"/>
                    <a:pt x="41" y="287"/>
                  </a:cubicBezTo>
                  <a:cubicBezTo>
                    <a:pt x="330" y="1709"/>
                    <a:pt x="5665" y="4492"/>
                    <a:pt x="11221" y="4492"/>
                  </a:cubicBezTo>
                  <a:cubicBezTo>
                    <a:pt x="11930" y="4492"/>
                    <a:pt x="12643" y="4446"/>
                    <a:pt x="13349" y="4347"/>
                  </a:cubicBezTo>
                  <a:cubicBezTo>
                    <a:pt x="13349" y="4347"/>
                    <a:pt x="2888" y="1"/>
                    <a:pt x="511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9" name="CustomShape 28"/>
            <p:cNvSpPr/>
            <p:nvPr/>
          </p:nvSpPr>
          <p:spPr>
            <a:xfrm>
              <a:off x="3750840" y="2106360"/>
              <a:ext cx="88200" cy="201960"/>
            </a:xfrm>
            <a:custGeom>
              <a:avLst/>
              <a:gdLst/>
              <a:ahLst/>
              <a:rect l="l" t="t" r="r" b="b"/>
              <a:pathLst>
                <a:path w="6159" h="14081">
                  <a:moveTo>
                    <a:pt x="1485" y="1"/>
                  </a:moveTo>
                  <a:cubicBezTo>
                    <a:pt x="0" y="1"/>
                    <a:pt x="2275" y="8411"/>
                    <a:pt x="6159" y="14080"/>
                  </a:cubicBezTo>
                  <a:cubicBezTo>
                    <a:pt x="6159" y="14080"/>
                    <a:pt x="3728" y="998"/>
                    <a:pt x="1748" y="70"/>
                  </a:cubicBezTo>
                  <a:cubicBezTo>
                    <a:pt x="1650" y="23"/>
                    <a:pt x="1562" y="1"/>
                    <a:pt x="1485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0" name="CustomShape 29"/>
            <p:cNvSpPr/>
            <p:nvPr/>
          </p:nvSpPr>
          <p:spPr>
            <a:xfrm>
              <a:off x="3560040" y="1340280"/>
              <a:ext cx="136800" cy="220680"/>
            </a:xfrm>
            <a:custGeom>
              <a:avLst/>
              <a:gdLst/>
              <a:ahLst/>
              <a:rect l="l" t="t" r="r" b="b"/>
              <a:pathLst>
                <a:path w="9549" h="15388">
                  <a:moveTo>
                    <a:pt x="7295" y="0"/>
                  </a:moveTo>
                  <a:cubicBezTo>
                    <a:pt x="5129" y="0"/>
                    <a:pt x="0" y="15387"/>
                    <a:pt x="0" y="15387"/>
                  </a:cubicBezTo>
                  <a:cubicBezTo>
                    <a:pt x="4135" y="13207"/>
                    <a:pt x="9549" y="1126"/>
                    <a:pt x="7494" y="49"/>
                  </a:cubicBezTo>
                  <a:cubicBezTo>
                    <a:pt x="7431" y="16"/>
                    <a:pt x="7364" y="0"/>
                    <a:pt x="7295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1" name="CustomShape 30"/>
            <p:cNvSpPr/>
            <p:nvPr/>
          </p:nvSpPr>
          <p:spPr>
            <a:xfrm>
              <a:off x="3606120" y="1476360"/>
              <a:ext cx="103680" cy="253080"/>
            </a:xfrm>
            <a:custGeom>
              <a:avLst/>
              <a:gdLst/>
              <a:ahLst/>
              <a:rect l="l" t="t" r="r" b="b"/>
              <a:pathLst>
                <a:path w="7244" h="17638">
                  <a:moveTo>
                    <a:pt x="5176" y="0"/>
                  </a:moveTo>
                  <a:cubicBezTo>
                    <a:pt x="3224" y="0"/>
                    <a:pt x="0" y="17638"/>
                    <a:pt x="0" y="17638"/>
                  </a:cubicBezTo>
                  <a:cubicBezTo>
                    <a:pt x="4236" y="13778"/>
                    <a:pt x="7243" y="1121"/>
                    <a:pt x="5338" y="43"/>
                  </a:cubicBezTo>
                  <a:cubicBezTo>
                    <a:pt x="5285" y="15"/>
                    <a:pt x="5231" y="0"/>
                    <a:pt x="5176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2" name="CustomShape 31"/>
            <p:cNvSpPr/>
            <p:nvPr/>
          </p:nvSpPr>
          <p:spPr>
            <a:xfrm>
              <a:off x="3647160" y="1646640"/>
              <a:ext cx="87840" cy="217440"/>
            </a:xfrm>
            <a:custGeom>
              <a:avLst/>
              <a:gdLst/>
              <a:ahLst/>
              <a:rect l="l" t="t" r="r" b="b"/>
              <a:pathLst>
                <a:path w="6141" h="15166">
                  <a:moveTo>
                    <a:pt x="4901" y="1"/>
                  </a:moveTo>
                  <a:cubicBezTo>
                    <a:pt x="3573" y="1"/>
                    <a:pt x="0" y="15165"/>
                    <a:pt x="0" y="15165"/>
                  </a:cubicBezTo>
                  <a:cubicBezTo>
                    <a:pt x="2983" y="10228"/>
                    <a:pt x="6141" y="3436"/>
                    <a:pt x="5188" y="353"/>
                  </a:cubicBezTo>
                  <a:cubicBezTo>
                    <a:pt x="5111" y="112"/>
                    <a:pt x="5014" y="1"/>
                    <a:pt x="4901" y="1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3" name="CustomShape 32"/>
            <p:cNvSpPr/>
            <p:nvPr/>
          </p:nvSpPr>
          <p:spPr>
            <a:xfrm>
              <a:off x="3699720" y="1770840"/>
              <a:ext cx="94320" cy="249480"/>
            </a:xfrm>
            <a:custGeom>
              <a:avLst/>
              <a:gdLst/>
              <a:ahLst/>
              <a:rect l="l" t="t" r="r" b="b"/>
              <a:pathLst>
                <a:path w="6592" h="17377">
                  <a:moveTo>
                    <a:pt x="4494" y="0"/>
                  </a:moveTo>
                  <a:cubicBezTo>
                    <a:pt x="2554" y="0"/>
                    <a:pt x="0" y="17376"/>
                    <a:pt x="0" y="17376"/>
                  </a:cubicBezTo>
                  <a:cubicBezTo>
                    <a:pt x="3985" y="14143"/>
                    <a:pt x="6592" y="960"/>
                    <a:pt x="4637" y="33"/>
                  </a:cubicBezTo>
                  <a:cubicBezTo>
                    <a:pt x="4590" y="11"/>
                    <a:pt x="4542" y="0"/>
                    <a:pt x="4494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4" name="CustomShape 33"/>
            <p:cNvSpPr/>
            <p:nvPr/>
          </p:nvSpPr>
          <p:spPr>
            <a:xfrm>
              <a:off x="3455640" y="1683720"/>
              <a:ext cx="191160" cy="180360"/>
            </a:xfrm>
            <a:custGeom>
              <a:avLst/>
              <a:gdLst/>
              <a:ahLst/>
              <a:rect l="l" t="t" r="r" b="b"/>
              <a:pathLst>
                <a:path w="13335" h="12587">
                  <a:moveTo>
                    <a:pt x="1705" y="1"/>
                  </a:moveTo>
                  <a:cubicBezTo>
                    <a:pt x="1688" y="1"/>
                    <a:pt x="1671" y="2"/>
                    <a:pt x="1655" y="5"/>
                  </a:cubicBezTo>
                  <a:cubicBezTo>
                    <a:pt x="1" y="255"/>
                    <a:pt x="7495" y="10556"/>
                    <a:pt x="13334" y="12586"/>
                  </a:cubicBezTo>
                  <a:cubicBezTo>
                    <a:pt x="13334" y="12586"/>
                    <a:pt x="3502" y="1"/>
                    <a:pt x="1705" y="1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5" name="CustomShape 34"/>
            <p:cNvSpPr/>
            <p:nvPr/>
          </p:nvSpPr>
          <p:spPr>
            <a:xfrm>
              <a:off x="3514320" y="1844640"/>
              <a:ext cx="184680" cy="175680"/>
            </a:xfrm>
            <a:custGeom>
              <a:avLst/>
              <a:gdLst/>
              <a:ahLst/>
              <a:rect l="l" t="t" r="r" b="b"/>
              <a:pathLst>
                <a:path w="12878" h="12258">
                  <a:moveTo>
                    <a:pt x="1690" y="0"/>
                  </a:moveTo>
                  <a:cubicBezTo>
                    <a:pt x="0" y="0"/>
                    <a:pt x="6154" y="11386"/>
                    <a:pt x="12877" y="12257"/>
                  </a:cubicBezTo>
                  <a:cubicBezTo>
                    <a:pt x="12877" y="12257"/>
                    <a:pt x="3529" y="177"/>
                    <a:pt x="1724" y="2"/>
                  </a:cubicBezTo>
                  <a:cubicBezTo>
                    <a:pt x="1713" y="1"/>
                    <a:pt x="1701" y="0"/>
                    <a:pt x="1690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6" name="CustomShape 35"/>
            <p:cNvSpPr/>
            <p:nvPr/>
          </p:nvSpPr>
          <p:spPr>
            <a:xfrm>
              <a:off x="4035600" y="2003400"/>
              <a:ext cx="1622520" cy="315720"/>
            </a:xfrm>
            <a:custGeom>
              <a:avLst/>
              <a:gdLst/>
              <a:ahLst/>
              <a:rect l="l" t="t" r="r" b="b"/>
              <a:pathLst>
                <a:path w="112934" h="22006">
                  <a:moveTo>
                    <a:pt x="44337" y="0"/>
                  </a:moveTo>
                  <a:lnTo>
                    <a:pt x="1" y="7669"/>
                  </a:lnTo>
                  <a:lnTo>
                    <a:pt x="81380" y="22005"/>
                  </a:lnTo>
                  <a:lnTo>
                    <a:pt x="112934" y="10827"/>
                  </a:lnTo>
                  <a:lnTo>
                    <a:pt x="443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7" name="CustomShape 36"/>
            <p:cNvSpPr/>
            <p:nvPr/>
          </p:nvSpPr>
          <p:spPr>
            <a:xfrm>
              <a:off x="5552280" y="2128320"/>
              <a:ext cx="108360" cy="30240"/>
            </a:xfrm>
            <a:custGeom>
              <a:avLst/>
              <a:gdLst/>
              <a:ahLst/>
              <a:rect l="l" t="t" r="r" b="b"/>
              <a:pathLst>
                <a:path w="7570" h="2131">
                  <a:moveTo>
                    <a:pt x="201" y="0"/>
                  </a:moveTo>
                  <a:lnTo>
                    <a:pt x="0" y="952"/>
                  </a:lnTo>
                  <a:lnTo>
                    <a:pt x="7394" y="2130"/>
                  </a:lnTo>
                  <a:lnTo>
                    <a:pt x="7569" y="1078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8" name="CustomShape 37"/>
            <p:cNvSpPr/>
            <p:nvPr/>
          </p:nvSpPr>
          <p:spPr>
            <a:xfrm>
              <a:off x="5154480" y="1917360"/>
              <a:ext cx="473760" cy="376560"/>
            </a:xfrm>
            <a:custGeom>
              <a:avLst/>
              <a:gdLst/>
              <a:ahLst/>
              <a:rect l="l" t="t" r="r" b="b"/>
              <a:pathLst>
                <a:path w="32984" h="26216">
                  <a:moveTo>
                    <a:pt x="32984" y="0"/>
                  </a:moveTo>
                  <a:lnTo>
                    <a:pt x="1580" y="9725"/>
                  </a:lnTo>
                  <a:cubicBezTo>
                    <a:pt x="1" y="14361"/>
                    <a:pt x="2708" y="26216"/>
                    <a:pt x="2708" y="26216"/>
                  </a:cubicBezTo>
                  <a:lnTo>
                    <a:pt x="30277" y="17218"/>
                  </a:lnTo>
                  <a:cubicBezTo>
                    <a:pt x="30277" y="17218"/>
                    <a:pt x="29500" y="6216"/>
                    <a:pt x="329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9" name="CustomShape 38"/>
            <p:cNvSpPr/>
            <p:nvPr/>
          </p:nvSpPr>
          <p:spPr>
            <a:xfrm>
              <a:off x="4010760" y="1866240"/>
              <a:ext cx="1217880" cy="453240"/>
            </a:xfrm>
            <a:custGeom>
              <a:avLst/>
              <a:gdLst/>
              <a:ahLst/>
              <a:rect l="l" t="t" r="r" b="b"/>
              <a:pathLst>
                <a:path w="84763" h="31555">
                  <a:moveTo>
                    <a:pt x="3384" y="0"/>
                  </a:moveTo>
                  <a:cubicBezTo>
                    <a:pt x="1" y="8096"/>
                    <a:pt x="1730" y="17218"/>
                    <a:pt x="1730" y="17218"/>
                  </a:cubicBezTo>
                  <a:lnTo>
                    <a:pt x="83109" y="31554"/>
                  </a:lnTo>
                  <a:cubicBezTo>
                    <a:pt x="83109" y="31554"/>
                    <a:pt x="81329" y="23183"/>
                    <a:pt x="84763" y="14336"/>
                  </a:cubicBezTo>
                  <a:lnTo>
                    <a:pt x="33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0" name="CustomShape 39"/>
            <p:cNvSpPr/>
            <p:nvPr/>
          </p:nvSpPr>
          <p:spPr>
            <a:xfrm>
              <a:off x="5211720" y="1911600"/>
              <a:ext cx="470520" cy="181080"/>
            </a:xfrm>
            <a:custGeom>
              <a:avLst/>
              <a:gdLst/>
              <a:ahLst/>
              <a:rect l="l" t="t" r="r" b="b"/>
              <a:pathLst>
                <a:path w="32758" h="12632">
                  <a:moveTo>
                    <a:pt x="32758" y="0"/>
                  </a:moveTo>
                  <a:lnTo>
                    <a:pt x="277" y="10426"/>
                  </a:lnTo>
                  <a:lnTo>
                    <a:pt x="1" y="12632"/>
                  </a:lnTo>
                  <a:lnTo>
                    <a:pt x="32482" y="1153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1" name="CustomShape 40"/>
            <p:cNvSpPr/>
            <p:nvPr/>
          </p:nvSpPr>
          <p:spPr>
            <a:xfrm>
              <a:off x="4069440" y="1757880"/>
              <a:ext cx="1622520" cy="315360"/>
            </a:xfrm>
            <a:custGeom>
              <a:avLst/>
              <a:gdLst/>
              <a:ahLst/>
              <a:rect l="l" t="t" r="r" b="b"/>
              <a:pathLst>
                <a:path w="112933" h="21981">
                  <a:moveTo>
                    <a:pt x="44336" y="0"/>
                  </a:moveTo>
                  <a:lnTo>
                    <a:pt x="0" y="7644"/>
                  </a:lnTo>
                  <a:lnTo>
                    <a:pt x="81379" y="21980"/>
                  </a:lnTo>
                  <a:lnTo>
                    <a:pt x="112933" y="10802"/>
                  </a:lnTo>
                  <a:lnTo>
                    <a:pt x="443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2" name="CustomShape 41"/>
            <p:cNvSpPr/>
            <p:nvPr/>
          </p:nvSpPr>
          <p:spPr>
            <a:xfrm>
              <a:off x="4311720" y="1792440"/>
              <a:ext cx="1161720" cy="210600"/>
            </a:xfrm>
            <a:custGeom>
              <a:avLst/>
              <a:gdLst/>
              <a:ahLst/>
              <a:rect l="l" t="t" r="r" b="b"/>
              <a:pathLst>
                <a:path w="80853" h="14688">
                  <a:moveTo>
                    <a:pt x="27820" y="0"/>
                  </a:moveTo>
                  <a:lnTo>
                    <a:pt x="0" y="4963"/>
                  </a:lnTo>
                  <a:lnTo>
                    <a:pt x="60527" y="14687"/>
                  </a:lnTo>
                  <a:lnTo>
                    <a:pt x="80853" y="8697"/>
                  </a:lnTo>
                  <a:lnTo>
                    <a:pt x="278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3" name="CustomShape 42"/>
            <p:cNvSpPr/>
            <p:nvPr/>
          </p:nvSpPr>
          <p:spPr>
            <a:xfrm>
              <a:off x="5323680" y="1639080"/>
              <a:ext cx="93600" cy="168480"/>
            </a:xfrm>
            <a:custGeom>
              <a:avLst/>
              <a:gdLst/>
              <a:ahLst/>
              <a:rect l="l" t="t" r="r" b="b"/>
              <a:pathLst>
                <a:path w="6542" h="11756">
                  <a:moveTo>
                    <a:pt x="602" y="1"/>
                  </a:moveTo>
                  <a:lnTo>
                    <a:pt x="0" y="11154"/>
                  </a:lnTo>
                  <a:lnTo>
                    <a:pt x="4888" y="11755"/>
                  </a:lnTo>
                  <a:cubicBezTo>
                    <a:pt x="4888" y="11755"/>
                    <a:pt x="6542" y="5590"/>
                    <a:pt x="4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4" name="CustomShape 43"/>
            <p:cNvSpPr/>
            <p:nvPr/>
          </p:nvSpPr>
          <p:spPr>
            <a:xfrm>
              <a:off x="4002480" y="1787400"/>
              <a:ext cx="74880" cy="34920"/>
            </a:xfrm>
            <a:custGeom>
              <a:avLst/>
              <a:gdLst/>
              <a:ahLst/>
              <a:rect l="l" t="t" r="r" b="b"/>
              <a:pathLst>
                <a:path w="5239" h="2457">
                  <a:moveTo>
                    <a:pt x="5238" y="1"/>
                  </a:moveTo>
                  <a:lnTo>
                    <a:pt x="0" y="1254"/>
                  </a:lnTo>
                  <a:lnTo>
                    <a:pt x="226" y="2457"/>
                  </a:lnTo>
                  <a:lnTo>
                    <a:pt x="5238" y="1855"/>
                  </a:lnTo>
                  <a:lnTo>
                    <a:pt x="5238" y="1"/>
                  </a:lnTo>
                  <a:close/>
                </a:path>
              </a:pathLst>
            </a:custGeom>
            <a:solidFill>
              <a:srgbClr val="f89e67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5" name="CustomShape 44"/>
            <p:cNvSpPr/>
            <p:nvPr/>
          </p:nvSpPr>
          <p:spPr>
            <a:xfrm>
              <a:off x="4005720" y="1693440"/>
              <a:ext cx="1387800" cy="251280"/>
            </a:xfrm>
            <a:custGeom>
              <a:avLst/>
              <a:gdLst/>
              <a:ahLst/>
              <a:rect l="l" t="t" r="r" b="b"/>
              <a:pathLst>
                <a:path w="96593" h="17520">
                  <a:moveTo>
                    <a:pt x="34161" y="0"/>
                  </a:moveTo>
                  <a:lnTo>
                    <a:pt x="1" y="8998"/>
                  </a:lnTo>
                  <a:lnTo>
                    <a:pt x="58547" y="17519"/>
                  </a:lnTo>
                  <a:lnTo>
                    <a:pt x="96593" y="7995"/>
                  </a:lnTo>
                  <a:lnTo>
                    <a:pt x="341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6" name="CustomShape 45"/>
            <p:cNvSpPr/>
            <p:nvPr/>
          </p:nvSpPr>
          <p:spPr>
            <a:xfrm>
              <a:off x="4037040" y="1641600"/>
              <a:ext cx="1348560" cy="282240"/>
            </a:xfrm>
            <a:custGeom>
              <a:avLst/>
              <a:gdLst/>
              <a:ahLst/>
              <a:rect l="l" t="t" r="r" b="b"/>
              <a:pathLst>
                <a:path w="93861" h="19675">
                  <a:moveTo>
                    <a:pt x="91605" y="0"/>
                  </a:moveTo>
                  <a:lnTo>
                    <a:pt x="0" y="602"/>
                  </a:lnTo>
                  <a:cubicBezTo>
                    <a:pt x="2431" y="3709"/>
                    <a:pt x="852" y="12356"/>
                    <a:pt x="852" y="12356"/>
                  </a:cubicBezTo>
                  <a:lnTo>
                    <a:pt x="55765" y="19674"/>
                  </a:lnTo>
                  <a:lnTo>
                    <a:pt x="92031" y="11028"/>
                  </a:lnTo>
                  <a:cubicBezTo>
                    <a:pt x="93860" y="7118"/>
                    <a:pt x="91605" y="0"/>
                    <a:pt x="916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7" name="CustomShape 46"/>
            <p:cNvSpPr/>
            <p:nvPr/>
          </p:nvSpPr>
          <p:spPr>
            <a:xfrm>
              <a:off x="4838400" y="1650240"/>
              <a:ext cx="541440" cy="273600"/>
            </a:xfrm>
            <a:custGeom>
              <a:avLst/>
              <a:gdLst/>
              <a:ahLst/>
              <a:rect l="l" t="t" r="r" b="b"/>
              <a:pathLst>
                <a:path w="37696" h="19074">
                  <a:moveTo>
                    <a:pt x="36292" y="1"/>
                  </a:moveTo>
                  <a:lnTo>
                    <a:pt x="602" y="8773"/>
                  </a:lnTo>
                  <a:cubicBezTo>
                    <a:pt x="602" y="8773"/>
                    <a:pt x="928" y="14011"/>
                    <a:pt x="1" y="19073"/>
                  </a:cubicBezTo>
                  <a:lnTo>
                    <a:pt x="36267" y="10427"/>
                  </a:lnTo>
                  <a:cubicBezTo>
                    <a:pt x="37695" y="6467"/>
                    <a:pt x="36292" y="1"/>
                    <a:pt x="362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8" name="CustomShape 47"/>
            <p:cNvSpPr/>
            <p:nvPr/>
          </p:nvSpPr>
          <p:spPr>
            <a:xfrm>
              <a:off x="4090680" y="1788120"/>
              <a:ext cx="1008000" cy="107280"/>
            </a:xfrm>
            <a:custGeom>
              <a:avLst/>
              <a:gdLst/>
              <a:ahLst/>
              <a:rect l="l" t="t" r="r" b="b"/>
              <a:pathLst>
                <a:path w="70177" h="7499">
                  <a:moveTo>
                    <a:pt x="212" y="1"/>
                  </a:moveTo>
                  <a:cubicBezTo>
                    <a:pt x="106" y="1"/>
                    <a:pt x="23" y="90"/>
                    <a:pt x="1" y="180"/>
                  </a:cubicBezTo>
                  <a:cubicBezTo>
                    <a:pt x="1" y="305"/>
                    <a:pt x="76" y="406"/>
                    <a:pt x="176" y="431"/>
                  </a:cubicBezTo>
                  <a:lnTo>
                    <a:pt x="52332" y="7473"/>
                  </a:lnTo>
                  <a:lnTo>
                    <a:pt x="52357" y="7498"/>
                  </a:lnTo>
                  <a:lnTo>
                    <a:pt x="52407" y="7473"/>
                  </a:lnTo>
                  <a:lnTo>
                    <a:pt x="70001" y="3438"/>
                  </a:lnTo>
                  <a:cubicBezTo>
                    <a:pt x="70126" y="3413"/>
                    <a:pt x="70176" y="3313"/>
                    <a:pt x="70151" y="3188"/>
                  </a:cubicBezTo>
                  <a:cubicBezTo>
                    <a:pt x="70130" y="3101"/>
                    <a:pt x="70051" y="3032"/>
                    <a:pt x="69949" y="3032"/>
                  </a:cubicBezTo>
                  <a:cubicBezTo>
                    <a:pt x="69933" y="3032"/>
                    <a:pt x="69917" y="3034"/>
                    <a:pt x="69901" y="3037"/>
                  </a:cubicBezTo>
                  <a:lnTo>
                    <a:pt x="52357" y="7072"/>
                  </a:lnTo>
                  <a:lnTo>
                    <a:pt x="251" y="5"/>
                  </a:lnTo>
                  <a:cubicBezTo>
                    <a:pt x="238" y="2"/>
                    <a:pt x="225" y="1"/>
                    <a:pt x="2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9" name="CustomShape 48"/>
            <p:cNvSpPr/>
            <p:nvPr/>
          </p:nvSpPr>
          <p:spPr>
            <a:xfrm>
              <a:off x="4167720" y="1759680"/>
              <a:ext cx="1064160" cy="95760"/>
            </a:xfrm>
            <a:custGeom>
              <a:avLst/>
              <a:gdLst/>
              <a:ahLst/>
              <a:rect l="l" t="t" r="r" b="b"/>
              <a:pathLst>
                <a:path w="74062" h="6693">
                  <a:moveTo>
                    <a:pt x="252" y="1"/>
                  </a:moveTo>
                  <a:cubicBezTo>
                    <a:pt x="126" y="1"/>
                    <a:pt x="26" y="76"/>
                    <a:pt x="26" y="201"/>
                  </a:cubicBezTo>
                  <a:cubicBezTo>
                    <a:pt x="1" y="301"/>
                    <a:pt x="76" y="402"/>
                    <a:pt x="201" y="427"/>
                  </a:cubicBezTo>
                  <a:lnTo>
                    <a:pt x="47219" y="6692"/>
                  </a:lnTo>
                  <a:lnTo>
                    <a:pt x="47269" y="6692"/>
                  </a:lnTo>
                  <a:lnTo>
                    <a:pt x="73886" y="1354"/>
                  </a:lnTo>
                  <a:cubicBezTo>
                    <a:pt x="73986" y="1329"/>
                    <a:pt x="74062" y="1229"/>
                    <a:pt x="74036" y="1103"/>
                  </a:cubicBezTo>
                  <a:cubicBezTo>
                    <a:pt x="74036" y="1016"/>
                    <a:pt x="73942" y="948"/>
                    <a:pt x="73851" y="948"/>
                  </a:cubicBezTo>
                  <a:cubicBezTo>
                    <a:pt x="73838" y="948"/>
                    <a:pt x="73824" y="950"/>
                    <a:pt x="73811" y="953"/>
                  </a:cubicBezTo>
                  <a:lnTo>
                    <a:pt x="47219" y="6291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0" name="CustomShape 49"/>
            <p:cNvSpPr/>
            <p:nvPr/>
          </p:nvSpPr>
          <p:spPr>
            <a:xfrm>
              <a:off x="4104000" y="1695240"/>
              <a:ext cx="1227600" cy="120240"/>
            </a:xfrm>
            <a:custGeom>
              <a:avLst/>
              <a:gdLst/>
              <a:ahLst/>
              <a:rect l="l" t="t" r="r" b="b"/>
              <a:pathLst>
                <a:path w="85440" h="8402">
                  <a:moveTo>
                    <a:pt x="85212" y="1"/>
                  </a:moveTo>
                  <a:cubicBezTo>
                    <a:pt x="85197" y="1"/>
                    <a:pt x="85181" y="2"/>
                    <a:pt x="85164" y="6"/>
                  </a:cubicBezTo>
                  <a:lnTo>
                    <a:pt x="51756" y="7976"/>
                  </a:lnTo>
                  <a:lnTo>
                    <a:pt x="251" y="1183"/>
                  </a:lnTo>
                  <a:cubicBezTo>
                    <a:pt x="126" y="1183"/>
                    <a:pt x="26" y="1259"/>
                    <a:pt x="26" y="1359"/>
                  </a:cubicBezTo>
                  <a:cubicBezTo>
                    <a:pt x="1" y="1484"/>
                    <a:pt x="76" y="1584"/>
                    <a:pt x="201" y="1610"/>
                  </a:cubicBezTo>
                  <a:lnTo>
                    <a:pt x="51730" y="8402"/>
                  </a:lnTo>
                  <a:lnTo>
                    <a:pt x="51806" y="8402"/>
                  </a:lnTo>
                  <a:lnTo>
                    <a:pt x="85264" y="407"/>
                  </a:lnTo>
                  <a:cubicBezTo>
                    <a:pt x="85365" y="381"/>
                    <a:pt x="85440" y="281"/>
                    <a:pt x="85415" y="156"/>
                  </a:cubicBezTo>
                  <a:cubicBezTo>
                    <a:pt x="85393" y="69"/>
                    <a:pt x="85315" y="1"/>
                    <a:pt x="852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1" name="CustomShape 50"/>
            <p:cNvSpPr/>
            <p:nvPr/>
          </p:nvSpPr>
          <p:spPr>
            <a:xfrm>
              <a:off x="4005720" y="1639800"/>
              <a:ext cx="1379160" cy="150480"/>
            </a:xfrm>
            <a:custGeom>
              <a:avLst/>
              <a:gdLst/>
              <a:ahLst/>
              <a:rect l="l" t="t" r="r" b="b"/>
              <a:pathLst>
                <a:path w="95992" h="10503">
                  <a:moveTo>
                    <a:pt x="95365" y="1"/>
                  </a:moveTo>
                  <a:lnTo>
                    <a:pt x="1" y="978"/>
                  </a:lnTo>
                  <a:lnTo>
                    <a:pt x="251" y="2031"/>
                  </a:lnTo>
                  <a:lnTo>
                    <a:pt x="58572" y="10502"/>
                  </a:lnTo>
                  <a:lnTo>
                    <a:pt x="95991" y="1379"/>
                  </a:lnTo>
                  <a:lnTo>
                    <a:pt x="95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2" name="CustomShape 51"/>
            <p:cNvSpPr/>
            <p:nvPr/>
          </p:nvSpPr>
          <p:spPr>
            <a:xfrm>
              <a:off x="4005720" y="1524240"/>
              <a:ext cx="1387800" cy="251280"/>
            </a:xfrm>
            <a:custGeom>
              <a:avLst/>
              <a:gdLst/>
              <a:ahLst/>
              <a:rect l="l" t="t" r="r" b="b"/>
              <a:pathLst>
                <a:path w="96593" h="17520">
                  <a:moveTo>
                    <a:pt x="34161" y="1"/>
                  </a:moveTo>
                  <a:lnTo>
                    <a:pt x="1" y="9023"/>
                  </a:lnTo>
                  <a:lnTo>
                    <a:pt x="58547" y="17520"/>
                  </a:lnTo>
                  <a:lnTo>
                    <a:pt x="96593" y="7996"/>
                  </a:lnTo>
                  <a:lnTo>
                    <a:pt x="3416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3" name="CustomShape 52"/>
            <p:cNvSpPr/>
            <p:nvPr/>
          </p:nvSpPr>
          <p:spPr>
            <a:xfrm>
              <a:off x="4219560" y="1553760"/>
              <a:ext cx="515880" cy="128880"/>
            </a:xfrm>
            <a:custGeom>
              <a:avLst/>
              <a:gdLst/>
              <a:ahLst/>
              <a:rect l="l" t="t" r="r" b="b"/>
              <a:pathLst>
                <a:path w="35915" h="8999">
                  <a:moveTo>
                    <a:pt x="19875" y="1"/>
                  </a:moveTo>
                  <a:lnTo>
                    <a:pt x="0" y="6392"/>
                  </a:lnTo>
                  <a:lnTo>
                    <a:pt x="17694" y="8998"/>
                  </a:lnTo>
                  <a:lnTo>
                    <a:pt x="35915" y="2006"/>
                  </a:lnTo>
                  <a:lnTo>
                    <a:pt x="198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4" name="CustomShape 53"/>
            <p:cNvSpPr/>
            <p:nvPr/>
          </p:nvSpPr>
          <p:spPr>
            <a:xfrm>
              <a:off x="4117320" y="1532520"/>
              <a:ext cx="381960" cy="115560"/>
            </a:xfrm>
            <a:custGeom>
              <a:avLst/>
              <a:gdLst/>
              <a:ahLst/>
              <a:rect l="l" t="t" r="r" b="b"/>
              <a:pathLst>
                <a:path w="26592" h="8072">
                  <a:moveTo>
                    <a:pt x="26393" y="0"/>
                  </a:moveTo>
                  <a:cubicBezTo>
                    <a:pt x="26330" y="0"/>
                    <a:pt x="26274" y="34"/>
                    <a:pt x="26241" y="100"/>
                  </a:cubicBezTo>
                  <a:lnTo>
                    <a:pt x="25" y="7795"/>
                  </a:lnTo>
                  <a:cubicBezTo>
                    <a:pt x="0" y="7895"/>
                    <a:pt x="25" y="7995"/>
                    <a:pt x="100" y="8045"/>
                  </a:cubicBezTo>
                  <a:cubicBezTo>
                    <a:pt x="136" y="8063"/>
                    <a:pt x="171" y="8071"/>
                    <a:pt x="205" y="8071"/>
                  </a:cubicBezTo>
                  <a:cubicBezTo>
                    <a:pt x="265" y="8071"/>
                    <a:pt x="319" y="8044"/>
                    <a:pt x="351" y="7995"/>
                  </a:cubicBezTo>
                  <a:lnTo>
                    <a:pt x="26542" y="276"/>
                  </a:lnTo>
                  <a:lnTo>
                    <a:pt x="26567" y="226"/>
                  </a:lnTo>
                  <a:cubicBezTo>
                    <a:pt x="26592" y="151"/>
                    <a:pt x="26542" y="75"/>
                    <a:pt x="26492" y="25"/>
                  </a:cubicBezTo>
                  <a:cubicBezTo>
                    <a:pt x="26458" y="9"/>
                    <a:pt x="26425" y="0"/>
                    <a:pt x="26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5" name="CustomShape 54"/>
            <p:cNvSpPr/>
            <p:nvPr/>
          </p:nvSpPr>
          <p:spPr>
            <a:xfrm>
              <a:off x="4117320" y="1532520"/>
              <a:ext cx="1186560" cy="225720"/>
            </a:xfrm>
            <a:custGeom>
              <a:avLst/>
              <a:gdLst/>
              <a:ahLst/>
              <a:rect l="l" t="t" r="r" b="b"/>
              <a:pathLst>
                <a:path w="82583" h="15740">
                  <a:moveTo>
                    <a:pt x="26416" y="0"/>
                  </a:moveTo>
                  <a:cubicBezTo>
                    <a:pt x="26316" y="0"/>
                    <a:pt x="26216" y="50"/>
                    <a:pt x="26216" y="151"/>
                  </a:cubicBezTo>
                  <a:cubicBezTo>
                    <a:pt x="26191" y="251"/>
                    <a:pt x="26266" y="351"/>
                    <a:pt x="26366" y="376"/>
                  </a:cubicBezTo>
                  <a:lnTo>
                    <a:pt x="80903" y="7669"/>
                  </a:lnTo>
                  <a:lnTo>
                    <a:pt x="49349" y="15339"/>
                  </a:lnTo>
                  <a:lnTo>
                    <a:pt x="226" y="7719"/>
                  </a:lnTo>
                  <a:cubicBezTo>
                    <a:pt x="213" y="7716"/>
                    <a:pt x="199" y="7715"/>
                    <a:pt x="186" y="7715"/>
                  </a:cubicBezTo>
                  <a:cubicBezTo>
                    <a:pt x="101" y="7715"/>
                    <a:pt x="25" y="7783"/>
                    <a:pt x="25" y="7870"/>
                  </a:cubicBezTo>
                  <a:cubicBezTo>
                    <a:pt x="0" y="7970"/>
                    <a:pt x="75" y="8070"/>
                    <a:pt x="176" y="8070"/>
                  </a:cubicBezTo>
                  <a:lnTo>
                    <a:pt x="49449" y="15740"/>
                  </a:lnTo>
                  <a:cubicBezTo>
                    <a:pt x="49449" y="15740"/>
                    <a:pt x="49449" y="15740"/>
                    <a:pt x="49450" y="15740"/>
                  </a:cubicBezTo>
                  <a:cubicBezTo>
                    <a:pt x="49628" y="15740"/>
                    <a:pt x="82557" y="7770"/>
                    <a:pt x="82557" y="7770"/>
                  </a:cubicBezTo>
                  <a:lnTo>
                    <a:pt x="82582" y="7719"/>
                  </a:lnTo>
                  <a:lnTo>
                    <a:pt x="82557" y="7594"/>
                  </a:lnTo>
                  <a:cubicBezTo>
                    <a:pt x="82532" y="7544"/>
                    <a:pt x="82482" y="7519"/>
                    <a:pt x="82432" y="7494"/>
                  </a:cubicBezTo>
                  <a:lnTo>
                    <a:pt x="264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6" name="CustomShape 55"/>
            <p:cNvSpPr/>
            <p:nvPr/>
          </p:nvSpPr>
          <p:spPr>
            <a:xfrm>
              <a:off x="3612600" y="1432440"/>
              <a:ext cx="545760" cy="263880"/>
            </a:xfrm>
            <a:custGeom>
              <a:avLst/>
              <a:gdLst/>
              <a:ahLst/>
              <a:rect l="l" t="t" r="r" b="b"/>
              <a:pathLst>
                <a:path w="37996" h="18397">
                  <a:moveTo>
                    <a:pt x="29123" y="1"/>
                  </a:moveTo>
                  <a:lnTo>
                    <a:pt x="0" y="18397"/>
                  </a:lnTo>
                  <a:cubicBezTo>
                    <a:pt x="4511" y="18397"/>
                    <a:pt x="8923" y="17169"/>
                    <a:pt x="13158" y="15590"/>
                  </a:cubicBezTo>
                  <a:cubicBezTo>
                    <a:pt x="14862" y="14938"/>
                    <a:pt x="16517" y="14161"/>
                    <a:pt x="18221" y="13484"/>
                  </a:cubicBezTo>
                  <a:cubicBezTo>
                    <a:pt x="20101" y="12733"/>
                    <a:pt x="22005" y="12106"/>
                    <a:pt x="23910" y="11454"/>
                  </a:cubicBezTo>
                  <a:cubicBezTo>
                    <a:pt x="28472" y="9901"/>
                    <a:pt x="33434" y="8196"/>
                    <a:pt x="37995" y="6642"/>
                  </a:cubicBezTo>
                  <a:lnTo>
                    <a:pt x="291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7" name="CustomShape 56"/>
            <p:cNvSpPr/>
            <p:nvPr/>
          </p:nvSpPr>
          <p:spPr>
            <a:xfrm>
              <a:off x="3473640" y="1354680"/>
              <a:ext cx="234360" cy="612360"/>
            </a:xfrm>
            <a:custGeom>
              <a:avLst/>
              <a:gdLst/>
              <a:ahLst/>
              <a:rect l="l" t="t" r="r" b="b"/>
              <a:pathLst>
                <a:path w="16342" h="42632">
                  <a:moveTo>
                    <a:pt x="16166" y="0"/>
                  </a:moveTo>
                  <a:cubicBezTo>
                    <a:pt x="7921" y="14486"/>
                    <a:pt x="9775" y="9950"/>
                    <a:pt x="3084" y="25213"/>
                  </a:cubicBezTo>
                  <a:lnTo>
                    <a:pt x="1" y="42632"/>
                  </a:lnTo>
                  <a:cubicBezTo>
                    <a:pt x="5239" y="34963"/>
                    <a:pt x="10678" y="27444"/>
                    <a:pt x="16342" y="20075"/>
                  </a:cubicBezTo>
                  <a:lnTo>
                    <a:pt x="16342" y="176"/>
                  </a:lnTo>
                  <a:lnTo>
                    <a:pt x="1616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8" name="CustomShape 57"/>
            <p:cNvSpPr/>
            <p:nvPr/>
          </p:nvSpPr>
          <p:spPr>
            <a:xfrm>
              <a:off x="3489120" y="1332360"/>
              <a:ext cx="216000" cy="347400"/>
            </a:xfrm>
            <a:custGeom>
              <a:avLst/>
              <a:gdLst/>
              <a:ahLst/>
              <a:rect l="l" t="t" r="r" b="b"/>
              <a:pathLst>
                <a:path w="15064" h="24186">
                  <a:moveTo>
                    <a:pt x="10402" y="0"/>
                  </a:moveTo>
                  <a:cubicBezTo>
                    <a:pt x="6818" y="7494"/>
                    <a:pt x="3334" y="15263"/>
                    <a:pt x="1" y="22883"/>
                  </a:cubicBezTo>
                  <a:cubicBezTo>
                    <a:pt x="652" y="23108"/>
                    <a:pt x="2908" y="24086"/>
                    <a:pt x="3434" y="24186"/>
                  </a:cubicBezTo>
                  <a:cubicBezTo>
                    <a:pt x="3585" y="23985"/>
                    <a:pt x="11329" y="8923"/>
                    <a:pt x="15063" y="1529"/>
                  </a:cubicBezTo>
                  <a:cubicBezTo>
                    <a:pt x="13710" y="777"/>
                    <a:pt x="10402" y="0"/>
                    <a:pt x="104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9" name="CustomShape 58"/>
            <p:cNvSpPr/>
            <p:nvPr/>
          </p:nvSpPr>
          <p:spPr>
            <a:xfrm>
              <a:off x="3574080" y="1346400"/>
              <a:ext cx="268920" cy="345960"/>
            </a:xfrm>
            <a:custGeom>
              <a:avLst/>
              <a:gdLst/>
              <a:ahLst/>
              <a:rect l="l" t="t" r="r" b="b"/>
              <a:pathLst>
                <a:path w="18748" h="24087">
                  <a:moveTo>
                    <a:pt x="18697" y="1"/>
                  </a:moveTo>
                  <a:cubicBezTo>
                    <a:pt x="12582" y="7620"/>
                    <a:pt x="5815" y="15740"/>
                    <a:pt x="0" y="23610"/>
                  </a:cubicBezTo>
                  <a:lnTo>
                    <a:pt x="3334" y="24086"/>
                  </a:lnTo>
                  <a:cubicBezTo>
                    <a:pt x="3334" y="24086"/>
                    <a:pt x="13434" y="17495"/>
                    <a:pt x="18722" y="14261"/>
                  </a:cubicBezTo>
                  <a:cubicBezTo>
                    <a:pt x="18747" y="9976"/>
                    <a:pt x="18697" y="4286"/>
                    <a:pt x="186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0" name="CustomShape 59"/>
            <p:cNvSpPr/>
            <p:nvPr/>
          </p:nvSpPr>
          <p:spPr>
            <a:xfrm>
              <a:off x="3554280" y="1342800"/>
              <a:ext cx="288000" cy="347760"/>
            </a:xfrm>
            <a:custGeom>
              <a:avLst/>
              <a:gdLst/>
              <a:ahLst/>
              <a:rect l="l" t="t" r="r" b="b"/>
              <a:pathLst>
                <a:path w="20076" h="24211">
                  <a:moveTo>
                    <a:pt x="18998" y="0"/>
                  </a:moveTo>
                  <a:lnTo>
                    <a:pt x="0" y="23659"/>
                  </a:lnTo>
                  <a:lnTo>
                    <a:pt x="1128" y="24211"/>
                  </a:lnTo>
                  <a:lnTo>
                    <a:pt x="20075" y="251"/>
                  </a:lnTo>
                  <a:lnTo>
                    <a:pt x="189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1" name="CustomShape 60"/>
            <p:cNvSpPr/>
            <p:nvPr/>
          </p:nvSpPr>
          <p:spPr>
            <a:xfrm>
              <a:off x="3675240" y="1511280"/>
              <a:ext cx="498240" cy="930960"/>
            </a:xfrm>
            <a:custGeom>
              <a:avLst/>
              <a:gdLst/>
              <a:ahLst/>
              <a:rect l="l" t="t" r="r" b="b"/>
              <a:pathLst>
                <a:path w="34687" h="64812">
                  <a:moveTo>
                    <a:pt x="34208" y="0"/>
                  </a:moveTo>
                  <a:cubicBezTo>
                    <a:pt x="34159" y="0"/>
                    <a:pt x="34109" y="8"/>
                    <a:pt x="34060" y="25"/>
                  </a:cubicBezTo>
                  <a:lnTo>
                    <a:pt x="1028" y="11804"/>
                  </a:lnTo>
                  <a:lnTo>
                    <a:pt x="0" y="64060"/>
                  </a:lnTo>
                  <a:lnTo>
                    <a:pt x="1178" y="64812"/>
                  </a:lnTo>
                  <a:lnTo>
                    <a:pt x="34060" y="52506"/>
                  </a:lnTo>
                  <a:cubicBezTo>
                    <a:pt x="34436" y="52356"/>
                    <a:pt x="34687" y="52005"/>
                    <a:pt x="34687" y="51604"/>
                  </a:cubicBezTo>
                  <a:lnTo>
                    <a:pt x="34687" y="476"/>
                  </a:lnTo>
                  <a:cubicBezTo>
                    <a:pt x="34687" y="203"/>
                    <a:pt x="34459" y="0"/>
                    <a:pt x="34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2" name="CustomShape 61"/>
            <p:cNvSpPr/>
            <p:nvPr/>
          </p:nvSpPr>
          <p:spPr>
            <a:xfrm>
              <a:off x="3753360" y="1629720"/>
              <a:ext cx="367200" cy="239040"/>
            </a:xfrm>
            <a:custGeom>
              <a:avLst/>
              <a:gdLst/>
              <a:ahLst/>
              <a:rect l="l" t="t" r="r" b="b"/>
              <a:pathLst>
                <a:path w="25565" h="16667">
                  <a:moveTo>
                    <a:pt x="25565" y="0"/>
                  </a:moveTo>
                  <a:lnTo>
                    <a:pt x="1" y="8697"/>
                  </a:lnTo>
                  <a:lnTo>
                    <a:pt x="1" y="16667"/>
                  </a:lnTo>
                  <a:lnTo>
                    <a:pt x="25565" y="7744"/>
                  </a:lnTo>
                  <a:lnTo>
                    <a:pt x="2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3" name="CustomShape 62"/>
            <p:cNvSpPr/>
            <p:nvPr/>
          </p:nvSpPr>
          <p:spPr>
            <a:xfrm>
              <a:off x="3753360" y="1771200"/>
              <a:ext cx="367200" cy="150480"/>
            </a:xfrm>
            <a:custGeom>
              <a:avLst/>
              <a:gdLst/>
              <a:ahLst/>
              <a:rect l="l" t="t" r="r" b="b"/>
              <a:pathLst>
                <a:path w="25565" h="10503">
                  <a:moveTo>
                    <a:pt x="25565" y="1"/>
                  </a:moveTo>
                  <a:lnTo>
                    <a:pt x="1" y="8698"/>
                  </a:lnTo>
                  <a:lnTo>
                    <a:pt x="1" y="10502"/>
                  </a:lnTo>
                  <a:lnTo>
                    <a:pt x="25565" y="1605"/>
                  </a:lnTo>
                  <a:lnTo>
                    <a:pt x="2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4" name="CustomShape 63"/>
            <p:cNvSpPr/>
            <p:nvPr/>
          </p:nvSpPr>
          <p:spPr>
            <a:xfrm>
              <a:off x="4114080" y="2196720"/>
              <a:ext cx="45360" cy="69840"/>
            </a:xfrm>
            <a:custGeom>
              <a:avLst/>
              <a:gdLst/>
              <a:ahLst/>
              <a:rect l="l" t="t" r="r" b="b"/>
              <a:pathLst>
                <a:path w="3184" h="4883">
                  <a:moveTo>
                    <a:pt x="2987" y="0"/>
                  </a:moveTo>
                  <a:cubicBezTo>
                    <a:pt x="2962" y="0"/>
                    <a:pt x="2935" y="7"/>
                    <a:pt x="2908" y="20"/>
                  </a:cubicBezTo>
                  <a:cubicBezTo>
                    <a:pt x="577" y="872"/>
                    <a:pt x="1" y="3078"/>
                    <a:pt x="201" y="4732"/>
                  </a:cubicBezTo>
                  <a:cubicBezTo>
                    <a:pt x="226" y="4807"/>
                    <a:pt x="301" y="4882"/>
                    <a:pt x="402" y="4882"/>
                  </a:cubicBezTo>
                  <a:lnTo>
                    <a:pt x="427" y="4882"/>
                  </a:lnTo>
                  <a:cubicBezTo>
                    <a:pt x="527" y="4857"/>
                    <a:pt x="577" y="4782"/>
                    <a:pt x="577" y="4682"/>
                  </a:cubicBezTo>
                  <a:cubicBezTo>
                    <a:pt x="377" y="3103"/>
                    <a:pt x="928" y="1123"/>
                    <a:pt x="3033" y="346"/>
                  </a:cubicBezTo>
                  <a:cubicBezTo>
                    <a:pt x="3133" y="321"/>
                    <a:pt x="3184" y="220"/>
                    <a:pt x="3133" y="120"/>
                  </a:cubicBezTo>
                  <a:cubicBezTo>
                    <a:pt x="3115" y="47"/>
                    <a:pt x="3056" y="0"/>
                    <a:pt x="2987" y="0"/>
                  </a:cubicBezTo>
                  <a:close/>
                </a:path>
              </a:pathLst>
            </a:custGeom>
            <a:solidFill>
              <a:srgbClr val="ce2d3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5" name="CustomShape 64"/>
            <p:cNvSpPr/>
            <p:nvPr/>
          </p:nvSpPr>
          <p:spPr>
            <a:xfrm>
              <a:off x="3735360" y="1599120"/>
              <a:ext cx="73080" cy="623520"/>
            </a:xfrm>
            <a:custGeom>
              <a:avLst/>
              <a:gdLst/>
              <a:ahLst/>
              <a:rect l="l" t="t" r="r" b="b"/>
              <a:pathLst>
                <a:path w="5114" h="43420">
                  <a:moveTo>
                    <a:pt x="1911" y="0"/>
                  </a:moveTo>
                  <a:cubicBezTo>
                    <a:pt x="1876" y="0"/>
                    <a:pt x="1841" y="18"/>
                    <a:pt x="1805" y="36"/>
                  </a:cubicBezTo>
                  <a:lnTo>
                    <a:pt x="101" y="1063"/>
                  </a:lnTo>
                  <a:cubicBezTo>
                    <a:pt x="1" y="1139"/>
                    <a:pt x="1" y="1314"/>
                    <a:pt x="126" y="1364"/>
                  </a:cubicBezTo>
                  <a:cubicBezTo>
                    <a:pt x="1103" y="1690"/>
                    <a:pt x="2306" y="2843"/>
                    <a:pt x="2557" y="4497"/>
                  </a:cubicBezTo>
                  <a:cubicBezTo>
                    <a:pt x="2958" y="7229"/>
                    <a:pt x="2808" y="43420"/>
                    <a:pt x="2808" y="43420"/>
                  </a:cubicBezTo>
                  <a:lnTo>
                    <a:pt x="3685" y="41740"/>
                  </a:lnTo>
                  <a:lnTo>
                    <a:pt x="4712" y="42743"/>
                  </a:lnTo>
                  <a:lnTo>
                    <a:pt x="4788" y="5875"/>
                  </a:lnTo>
                  <a:cubicBezTo>
                    <a:pt x="4788" y="5875"/>
                    <a:pt x="5113" y="1339"/>
                    <a:pt x="1955" y="11"/>
                  </a:cubicBezTo>
                  <a:cubicBezTo>
                    <a:pt x="1941" y="3"/>
                    <a:pt x="1926" y="0"/>
                    <a:pt x="19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6" name="CustomShape 65"/>
            <p:cNvSpPr/>
            <p:nvPr/>
          </p:nvSpPr>
          <p:spPr>
            <a:xfrm>
              <a:off x="3474720" y="1323360"/>
              <a:ext cx="165240" cy="337320"/>
            </a:xfrm>
            <a:custGeom>
              <a:avLst/>
              <a:gdLst/>
              <a:ahLst/>
              <a:rect l="l" t="t" r="r" b="b"/>
              <a:pathLst>
                <a:path w="11530" h="23500">
                  <a:moveTo>
                    <a:pt x="10681" y="0"/>
                  </a:moveTo>
                  <a:cubicBezTo>
                    <a:pt x="10558" y="0"/>
                    <a:pt x="10436" y="72"/>
                    <a:pt x="10376" y="191"/>
                  </a:cubicBezTo>
                  <a:lnTo>
                    <a:pt x="0" y="22547"/>
                  </a:lnTo>
                  <a:lnTo>
                    <a:pt x="1003" y="23500"/>
                  </a:lnTo>
                  <a:lnTo>
                    <a:pt x="11454" y="617"/>
                  </a:lnTo>
                  <a:cubicBezTo>
                    <a:pt x="11529" y="417"/>
                    <a:pt x="11429" y="216"/>
                    <a:pt x="11228" y="141"/>
                  </a:cubicBezTo>
                  <a:cubicBezTo>
                    <a:pt x="11103" y="91"/>
                    <a:pt x="10928" y="41"/>
                    <a:pt x="10777" y="16"/>
                  </a:cubicBezTo>
                  <a:cubicBezTo>
                    <a:pt x="10746" y="5"/>
                    <a:pt x="10713" y="0"/>
                    <a:pt x="106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7" name="CustomShape 66"/>
            <p:cNvSpPr/>
            <p:nvPr/>
          </p:nvSpPr>
          <p:spPr>
            <a:xfrm>
              <a:off x="3474720" y="1647720"/>
              <a:ext cx="216720" cy="798840"/>
            </a:xfrm>
            <a:custGeom>
              <a:avLst/>
              <a:gdLst/>
              <a:ahLst/>
              <a:rect l="l" t="t" r="r" b="b"/>
              <a:pathLst>
                <a:path w="15114" h="55600">
                  <a:moveTo>
                    <a:pt x="0" y="0"/>
                  </a:moveTo>
                  <a:lnTo>
                    <a:pt x="0" y="50427"/>
                  </a:lnTo>
                  <a:cubicBezTo>
                    <a:pt x="0" y="53810"/>
                    <a:pt x="4261" y="55113"/>
                    <a:pt x="6567" y="55314"/>
                  </a:cubicBezTo>
                  <a:cubicBezTo>
                    <a:pt x="8206" y="55473"/>
                    <a:pt x="9947" y="55599"/>
                    <a:pt x="11623" y="55599"/>
                  </a:cubicBezTo>
                  <a:cubicBezTo>
                    <a:pt x="12841" y="55599"/>
                    <a:pt x="14026" y="55533"/>
                    <a:pt x="15113" y="55364"/>
                  </a:cubicBezTo>
                  <a:lnTo>
                    <a:pt x="15113" y="2281"/>
                  </a:lnTo>
                  <a:cubicBezTo>
                    <a:pt x="13550" y="2660"/>
                    <a:pt x="11819" y="2840"/>
                    <a:pt x="10131" y="2840"/>
                  </a:cubicBezTo>
                  <a:cubicBezTo>
                    <a:pt x="9139" y="2840"/>
                    <a:pt x="8162" y="2777"/>
                    <a:pt x="7243" y="2657"/>
                  </a:cubicBezTo>
                  <a:cubicBezTo>
                    <a:pt x="4537" y="2306"/>
                    <a:pt x="1855" y="145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8" name="CustomShape 67"/>
            <p:cNvSpPr/>
            <p:nvPr/>
          </p:nvSpPr>
          <p:spPr>
            <a:xfrm>
              <a:off x="3696840" y="2266920"/>
              <a:ext cx="1813320" cy="342720"/>
            </a:xfrm>
            <a:custGeom>
              <a:avLst/>
              <a:gdLst/>
              <a:ahLst/>
              <a:rect l="l" t="t" r="r" b="b"/>
              <a:pathLst>
                <a:path w="126192" h="23860">
                  <a:moveTo>
                    <a:pt x="19926" y="0"/>
                  </a:moveTo>
                  <a:lnTo>
                    <a:pt x="1" y="23860"/>
                  </a:lnTo>
                  <a:lnTo>
                    <a:pt x="1" y="23860"/>
                  </a:lnTo>
                  <a:lnTo>
                    <a:pt x="59124" y="17770"/>
                  </a:lnTo>
                  <a:lnTo>
                    <a:pt x="59124" y="17770"/>
                  </a:lnTo>
                  <a:cubicBezTo>
                    <a:pt x="59124" y="17770"/>
                    <a:pt x="59057" y="21542"/>
                    <a:pt x="62471" y="21542"/>
                  </a:cubicBezTo>
                  <a:cubicBezTo>
                    <a:pt x="62664" y="21542"/>
                    <a:pt x="62868" y="21530"/>
                    <a:pt x="63084" y="21504"/>
                  </a:cubicBezTo>
                  <a:cubicBezTo>
                    <a:pt x="67119" y="21053"/>
                    <a:pt x="67044" y="17770"/>
                    <a:pt x="67044" y="17770"/>
                  </a:cubicBezTo>
                  <a:lnTo>
                    <a:pt x="67044" y="17770"/>
                  </a:lnTo>
                  <a:lnTo>
                    <a:pt x="126192" y="23860"/>
                  </a:lnTo>
                  <a:lnTo>
                    <a:pt x="1144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9" name="CustomShape 68"/>
            <p:cNvSpPr/>
            <p:nvPr/>
          </p:nvSpPr>
          <p:spPr>
            <a:xfrm>
              <a:off x="3742920" y="2311200"/>
              <a:ext cx="860040" cy="144000"/>
            </a:xfrm>
            <a:custGeom>
              <a:avLst/>
              <a:gdLst/>
              <a:ahLst/>
              <a:rect l="l" t="t" r="r" b="b"/>
              <a:pathLst>
                <a:path w="59876" h="10047">
                  <a:moveTo>
                    <a:pt x="30427" y="1"/>
                  </a:moveTo>
                  <a:cubicBezTo>
                    <a:pt x="16518" y="1"/>
                    <a:pt x="4136" y="3906"/>
                    <a:pt x="4136" y="3906"/>
                  </a:cubicBezTo>
                  <a:lnTo>
                    <a:pt x="1" y="8868"/>
                  </a:lnTo>
                  <a:cubicBezTo>
                    <a:pt x="11249" y="5952"/>
                    <a:pt x="21246" y="4943"/>
                    <a:pt x="29695" y="4943"/>
                  </a:cubicBezTo>
                  <a:cubicBezTo>
                    <a:pt x="48696" y="4943"/>
                    <a:pt x="59876" y="10046"/>
                    <a:pt x="59876" y="10046"/>
                  </a:cubicBezTo>
                  <a:cubicBezTo>
                    <a:pt x="52306" y="2228"/>
                    <a:pt x="40931" y="1"/>
                    <a:pt x="304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0" name="CustomShape 69"/>
            <p:cNvSpPr/>
            <p:nvPr/>
          </p:nvSpPr>
          <p:spPr>
            <a:xfrm>
              <a:off x="3699720" y="2421720"/>
              <a:ext cx="999360" cy="118440"/>
            </a:xfrm>
            <a:custGeom>
              <a:avLst/>
              <a:gdLst/>
              <a:ahLst/>
              <a:rect l="l" t="t" r="r" b="b"/>
              <a:pathLst>
                <a:path w="69575" h="8265">
                  <a:moveTo>
                    <a:pt x="35201" y="1"/>
                  </a:moveTo>
                  <a:cubicBezTo>
                    <a:pt x="19306" y="1"/>
                    <a:pt x="3008" y="3779"/>
                    <a:pt x="3008" y="3779"/>
                  </a:cubicBezTo>
                  <a:lnTo>
                    <a:pt x="0" y="7739"/>
                  </a:lnTo>
                  <a:lnTo>
                    <a:pt x="3835" y="8265"/>
                  </a:lnTo>
                  <a:cubicBezTo>
                    <a:pt x="3835" y="8265"/>
                    <a:pt x="69575" y="6736"/>
                    <a:pt x="51254" y="1774"/>
                  </a:cubicBezTo>
                  <a:cubicBezTo>
                    <a:pt x="46454" y="478"/>
                    <a:pt x="40853" y="1"/>
                    <a:pt x="35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1" name="CustomShape 70"/>
            <p:cNvSpPr/>
            <p:nvPr/>
          </p:nvSpPr>
          <p:spPr>
            <a:xfrm>
              <a:off x="4603320" y="2311200"/>
              <a:ext cx="860400" cy="144000"/>
            </a:xfrm>
            <a:custGeom>
              <a:avLst/>
              <a:gdLst/>
              <a:ahLst/>
              <a:rect l="l" t="t" r="r" b="b"/>
              <a:pathLst>
                <a:path w="59901" h="10047">
                  <a:moveTo>
                    <a:pt x="29460" y="1"/>
                  </a:moveTo>
                  <a:cubicBezTo>
                    <a:pt x="18958" y="1"/>
                    <a:pt x="7582" y="2228"/>
                    <a:pt x="1" y="10046"/>
                  </a:cubicBezTo>
                  <a:cubicBezTo>
                    <a:pt x="1" y="10046"/>
                    <a:pt x="11192" y="4943"/>
                    <a:pt x="30201" y="4943"/>
                  </a:cubicBezTo>
                  <a:cubicBezTo>
                    <a:pt x="38654" y="4943"/>
                    <a:pt x="48653" y="5952"/>
                    <a:pt x="59901" y="8868"/>
                  </a:cubicBezTo>
                  <a:lnTo>
                    <a:pt x="55741" y="3906"/>
                  </a:lnTo>
                  <a:cubicBezTo>
                    <a:pt x="55741" y="3906"/>
                    <a:pt x="43367" y="1"/>
                    <a:pt x="294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2" name="CustomShape 71"/>
            <p:cNvSpPr/>
            <p:nvPr/>
          </p:nvSpPr>
          <p:spPr>
            <a:xfrm>
              <a:off x="4507560" y="2421720"/>
              <a:ext cx="999360" cy="118440"/>
            </a:xfrm>
            <a:custGeom>
              <a:avLst/>
              <a:gdLst/>
              <a:ahLst/>
              <a:rect l="l" t="t" r="r" b="b"/>
              <a:pathLst>
                <a:path w="69575" h="8265">
                  <a:moveTo>
                    <a:pt x="34353" y="1"/>
                  </a:moveTo>
                  <a:cubicBezTo>
                    <a:pt x="28698" y="1"/>
                    <a:pt x="23095" y="478"/>
                    <a:pt x="18296" y="1774"/>
                  </a:cubicBezTo>
                  <a:cubicBezTo>
                    <a:pt x="0" y="6736"/>
                    <a:pt x="65715" y="8265"/>
                    <a:pt x="65715" y="8265"/>
                  </a:cubicBezTo>
                  <a:lnTo>
                    <a:pt x="69574" y="7739"/>
                  </a:lnTo>
                  <a:lnTo>
                    <a:pt x="66567" y="3779"/>
                  </a:lnTo>
                  <a:cubicBezTo>
                    <a:pt x="66567" y="3779"/>
                    <a:pt x="50255" y="1"/>
                    <a:pt x="34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3" name="CustomShape 72"/>
            <p:cNvSpPr/>
            <p:nvPr/>
          </p:nvSpPr>
          <p:spPr>
            <a:xfrm>
              <a:off x="4603320" y="2367000"/>
              <a:ext cx="912240" cy="217800"/>
            </a:xfrm>
            <a:custGeom>
              <a:avLst/>
              <a:gdLst/>
              <a:ahLst/>
              <a:rect l="l" t="t" r="r" b="b"/>
              <a:pathLst>
                <a:path w="63510" h="15171">
                  <a:moveTo>
                    <a:pt x="26082" y="0"/>
                  </a:moveTo>
                  <a:cubicBezTo>
                    <a:pt x="16651" y="0"/>
                    <a:pt x="7066" y="1500"/>
                    <a:pt x="1" y="6148"/>
                  </a:cubicBezTo>
                  <a:lnTo>
                    <a:pt x="3760" y="9732"/>
                  </a:lnTo>
                  <a:lnTo>
                    <a:pt x="63510" y="15171"/>
                  </a:lnTo>
                  <a:cubicBezTo>
                    <a:pt x="63510" y="15171"/>
                    <a:pt x="63485" y="13642"/>
                    <a:pt x="62908" y="11537"/>
                  </a:cubicBezTo>
                  <a:cubicBezTo>
                    <a:pt x="49099" y="7602"/>
                    <a:pt x="21981" y="4970"/>
                    <a:pt x="21981" y="4970"/>
                  </a:cubicBezTo>
                  <a:cubicBezTo>
                    <a:pt x="23079" y="4933"/>
                    <a:pt x="24179" y="4916"/>
                    <a:pt x="25279" y="4916"/>
                  </a:cubicBezTo>
                  <a:cubicBezTo>
                    <a:pt x="40634" y="4916"/>
                    <a:pt x="55927" y="8320"/>
                    <a:pt x="62382" y="9958"/>
                  </a:cubicBezTo>
                  <a:cubicBezTo>
                    <a:pt x="61931" y="8729"/>
                    <a:pt x="60803" y="6248"/>
                    <a:pt x="59901" y="4970"/>
                  </a:cubicBezTo>
                  <a:cubicBezTo>
                    <a:pt x="59901" y="4970"/>
                    <a:pt x="43248" y="0"/>
                    <a:pt x="260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4" name="CustomShape 73"/>
            <p:cNvSpPr/>
            <p:nvPr/>
          </p:nvSpPr>
          <p:spPr>
            <a:xfrm>
              <a:off x="4603320" y="2301480"/>
              <a:ext cx="835920" cy="153720"/>
            </a:xfrm>
            <a:custGeom>
              <a:avLst/>
              <a:gdLst/>
              <a:ahLst/>
              <a:rect l="l" t="t" r="r" b="b"/>
              <a:pathLst>
                <a:path w="58197" h="10723">
                  <a:moveTo>
                    <a:pt x="29555" y="0"/>
                  </a:moveTo>
                  <a:cubicBezTo>
                    <a:pt x="6488" y="0"/>
                    <a:pt x="1" y="10722"/>
                    <a:pt x="1" y="10722"/>
                  </a:cubicBezTo>
                  <a:cubicBezTo>
                    <a:pt x="7578" y="3774"/>
                    <a:pt x="18161" y="1662"/>
                    <a:pt x="28228" y="1662"/>
                  </a:cubicBezTo>
                  <a:cubicBezTo>
                    <a:pt x="43833" y="1662"/>
                    <a:pt x="58197" y="6737"/>
                    <a:pt x="58197" y="6737"/>
                  </a:cubicBezTo>
                  <a:lnTo>
                    <a:pt x="58197" y="4281"/>
                  </a:lnTo>
                  <a:cubicBezTo>
                    <a:pt x="46599" y="1170"/>
                    <a:pt x="37172" y="0"/>
                    <a:pt x="29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5" name="CustomShape 74"/>
            <p:cNvSpPr/>
            <p:nvPr/>
          </p:nvSpPr>
          <p:spPr>
            <a:xfrm>
              <a:off x="3690720" y="2367000"/>
              <a:ext cx="912240" cy="217800"/>
            </a:xfrm>
            <a:custGeom>
              <a:avLst/>
              <a:gdLst/>
              <a:ahLst/>
              <a:rect l="l" t="t" r="r" b="b"/>
              <a:pathLst>
                <a:path w="63510" h="15171">
                  <a:moveTo>
                    <a:pt x="37436" y="0"/>
                  </a:moveTo>
                  <a:cubicBezTo>
                    <a:pt x="20277" y="0"/>
                    <a:pt x="3635" y="4970"/>
                    <a:pt x="3635" y="4970"/>
                  </a:cubicBezTo>
                  <a:cubicBezTo>
                    <a:pt x="2708" y="6248"/>
                    <a:pt x="1605" y="8729"/>
                    <a:pt x="1129" y="9958"/>
                  </a:cubicBezTo>
                  <a:cubicBezTo>
                    <a:pt x="7583" y="8320"/>
                    <a:pt x="22877" y="4916"/>
                    <a:pt x="38231" y="4916"/>
                  </a:cubicBezTo>
                  <a:cubicBezTo>
                    <a:pt x="39332" y="4916"/>
                    <a:pt x="40432" y="4933"/>
                    <a:pt x="41530" y="4970"/>
                  </a:cubicBezTo>
                  <a:cubicBezTo>
                    <a:pt x="41530" y="4970"/>
                    <a:pt x="14412" y="7602"/>
                    <a:pt x="627" y="11537"/>
                  </a:cubicBezTo>
                  <a:cubicBezTo>
                    <a:pt x="51" y="13642"/>
                    <a:pt x="1" y="15171"/>
                    <a:pt x="1" y="15171"/>
                  </a:cubicBezTo>
                  <a:lnTo>
                    <a:pt x="59776" y="9732"/>
                  </a:lnTo>
                  <a:lnTo>
                    <a:pt x="63510" y="6148"/>
                  </a:lnTo>
                  <a:cubicBezTo>
                    <a:pt x="56445" y="1500"/>
                    <a:pt x="46862" y="0"/>
                    <a:pt x="37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6" name="CustomShape 75"/>
            <p:cNvSpPr/>
            <p:nvPr/>
          </p:nvSpPr>
          <p:spPr>
            <a:xfrm>
              <a:off x="3767040" y="2301480"/>
              <a:ext cx="835920" cy="153720"/>
            </a:xfrm>
            <a:custGeom>
              <a:avLst/>
              <a:gdLst/>
              <a:ahLst/>
              <a:rect l="l" t="t" r="r" b="b"/>
              <a:pathLst>
                <a:path w="58196" h="10723">
                  <a:moveTo>
                    <a:pt x="28642" y="0"/>
                  </a:moveTo>
                  <a:cubicBezTo>
                    <a:pt x="21024" y="0"/>
                    <a:pt x="11598" y="1170"/>
                    <a:pt x="0" y="4281"/>
                  </a:cubicBezTo>
                  <a:lnTo>
                    <a:pt x="0" y="6737"/>
                  </a:lnTo>
                  <a:cubicBezTo>
                    <a:pt x="0" y="6737"/>
                    <a:pt x="14364" y="1662"/>
                    <a:pt x="29969" y="1662"/>
                  </a:cubicBezTo>
                  <a:cubicBezTo>
                    <a:pt x="40036" y="1662"/>
                    <a:pt x="50619" y="3774"/>
                    <a:pt x="58196" y="10722"/>
                  </a:cubicBezTo>
                  <a:cubicBezTo>
                    <a:pt x="58196" y="10722"/>
                    <a:pt x="51709" y="0"/>
                    <a:pt x="286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7" name="CustomShape 76"/>
            <p:cNvSpPr/>
            <p:nvPr/>
          </p:nvSpPr>
          <p:spPr>
            <a:xfrm>
              <a:off x="3767040" y="1993320"/>
              <a:ext cx="1672200" cy="461880"/>
            </a:xfrm>
            <a:custGeom>
              <a:avLst/>
              <a:gdLst/>
              <a:ahLst/>
              <a:rect l="l" t="t" r="r" b="b"/>
              <a:pathLst>
                <a:path w="116392" h="32166">
                  <a:moveTo>
                    <a:pt x="38985" y="0"/>
                  </a:moveTo>
                  <a:cubicBezTo>
                    <a:pt x="26331" y="0"/>
                    <a:pt x="15564" y="5473"/>
                    <a:pt x="15564" y="5473"/>
                  </a:cubicBezTo>
                  <a:lnTo>
                    <a:pt x="0" y="25724"/>
                  </a:lnTo>
                  <a:lnTo>
                    <a:pt x="0" y="25724"/>
                  </a:lnTo>
                  <a:cubicBezTo>
                    <a:pt x="11598" y="22613"/>
                    <a:pt x="21024" y="21443"/>
                    <a:pt x="28642" y="21443"/>
                  </a:cubicBezTo>
                  <a:cubicBezTo>
                    <a:pt x="51709" y="21443"/>
                    <a:pt x="58196" y="32165"/>
                    <a:pt x="58196" y="32165"/>
                  </a:cubicBezTo>
                  <a:cubicBezTo>
                    <a:pt x="58196" y="32165"/>
                    <a:pt x="64683" y="21443"/>
                    <a:pt x="87750" y="21443"/>
                  </a:cubicBezTo>
                  <a:cubicBezTo>
                    <a:pt x="95367" y="21443"/>
                    <a:pt x="104794" y="22613"/>
                    <a:pt x="116392" y="25724"/>
                  </a:cubicBezTo>
                  <a:lnTo>
                    <a:pt x="116392" y="25724"/>
                  </a:lnTo>
                  <a:lnTo>
                    <a:pt x="100828" y="5473"/>
                  </a:lnTo>
                  <a:cubicBezTo>
                    <a:pt x="100828" y="5473"/>
                    <a:pt x="90060" y="0"/>
                    <a:pt x="77406" y="0"/>
                  </a:cubicBezTo>
                  <a:cubicBezTo>
                    <a:pt x="71105" y="0"/>
                    <a:pt x="64336" y="1357"/>
                    <a:pt x="58196" y="5423"/>
                  </a:cubicBezTo>
                  <a:cubicBezTo>
                    <a:pt x="52056" y="1357"/>
                    <a:pt x="45287" y="0"/>
                    <a:pt x="389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8" name="CustomShape 77"/>
            <p:cNvSpPr/>
            <p:nvPr/>
          </p:nvSpPr>
          <p:spPr>
            <a:xfrm>
              <a:off x="4521600" y="2455560"/>
              <a:ext cx="159840" cy="106200"/>
            </a:xfrm>
            <a:custGeom>
              <a:avLst/>
              <a:gdLst/>
              <a:ahLst/>
              <a:rect l="l" t="t" r="r" b="b"/>
              <a:pathLst>
                <a:path w="11154" h="7419">
                  <a:moveTo>
                    <a:pt x="5690" y="0"/>
                  </a:moveTo>
                  <a:lnTo>
                    <a:pt x="1" y="5464"/>
                  </a:lnTo>
                  <a:lnTo>
                    <a:pt x="1605" y="7419"/>
                  </a:lnTo>
                  <a:lnTo>
                    <a:pt x="5690" y="3133"/>
                  </a:lnTo>
                  <a:lnTo>
                    <a:pt x="9449" y="6792"/>
                  </a:lnTo>
                  <a:lnTo>
                    <a:pt x="11154" y="5188"/>
                  </a:lnTo>
                  <a:lnTo>
                    <a:pt x="56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9" name="CustomShape 78"/>
            <p:cNvSpPr/>
            <p:nvPr/>
          </p:nvSpPr>
          <p:spPr>
            <a:xfrm>
              <a:off x="3767040" y="2391120"/>
              <a:ext cx="782280" cy="63720"/>
            </a:xfrm>
            <a:custGeom>
              <a:avLst/>
              <a:gdLst/>
              <a:ahLst/>
              <a:rect l="l" t="t" r="r" b="b"/>
              <a:pathLst>
                <a:path w="54462" h="4466">
                  <a:moveTo>
                    <a:pt x="32373" y="1"/>
                  </a:moveTo>
                  <a:cubicBezTo>
                    <a:pt x="30718" y="1"/>
                    <a:pt x="29040" y="44"/>
                    <a:pt x="27369" y="129"/>
                  </a:cubicBezTo>
                  <a:cubicBezTo>
                    <a:pt x="23885" y="330"/>
                    <a:pt x="20451" y="681"/>
                    <a:pt x="17218" y="1132"/>
                  </a:cubicBezTo>
                  <a:cubicBezTo>
                    <a:pt x="13985" y="1558"/>
                    <a:pt x="11003" y="2109"/>
                    <a:pt x="8446" y="2585"/>
                  </a:cubicBezTo>
                  <a:cubicBezTo>
                    <a:pt x="5915" y="3087"/>
                    <a:pt x="3785" y="3563"/>
                    <a:pt x="2306" y="3914"/>
                  </a:cubicBezTo>
                  <a:cubicBezTo>
                    <a:pt x="827" y="4265"/>
                    <a:pt x="0" y="4465"/>
                    <a:pt x="0" y="4465"/>
                  </a:cubicBezTo>
                  <a:cubicBezTo>
                    <a:pt x="0" y="4465"/>
                    <a:pt x="852" y="4290"/>
                    <a:pt x="2331" y="3989"/>
                  </a:cubicBezTo>
                  <a:cubicBezTo>
                    <a:pt x="3083" y="3864"/>
                    <a:pt x="3985" y="3688"/>
                    <a:pt x="5013" y="3488"/>
                  </a:cubicBezTo>
                  <a:cubicBezTo>
                    <a:pt x="6065" y="3287"/>
                    <a:pt x="7218" y="3062"/>
                    <a:pt x="8496" y="2836"/>
                  </a:cubicBezTo>
                  <a:cubicBezTo>
                    <a:pt x="9775" y="2610"/>
                    <a:pt x="11178" y="2385"/>
                    <a:pt x="12632" y="2159"/>
                  </a:cubicBezTo>
                  <a:cubicBezTo>
                    <a:pt x="14110" y="1934"/>
                    <a:pt x="15664" y="1733"/>
                    <a:pt x="17268" y="1508"/>
                  </a:cubicBezTo>
                  <a:cubicBezTo>
                    <a:pt x="20501" y="1107"/>
                    <a:pt x="23935" y="756"/>
                    <a:pt x="27394" y="605"/>
                  </a:cubicBezTo>
                  <a:cubicBezTo>
                    <a:pt x="29282" y="495"/>
                    <a:pt x="31185" y="438"/>
                    <a:pt x="33053" y="438"/>
                  </a:cubicBezTo>
                  <a:cubicBezTo>
                    <a:pt x="34582" y="438"/>
                    <a:pt x="36089" y="476"/>
                    <a:pt x="37544" y="555"/>
                  </a:cubicBezTo>
                  <a:cubicBezTo>
                    <a:pt x="39148" y="655"/>
                    <a:pt x="40702" y="781"/>
                    <a:pt x="42181" y="956"/>
                  </a:cubicBezTo>
                  <a:cubicBezTo>
                    <a:pt x="43659" y="1157"/>
                    <a:pt x="45038" y="1382"/>
                    <a:pt x="46316" y="1658"/>
                  </a:cubicBezTo>
                  <a:cubicBezTo>
                    <a:pt x="46943" y="1783"/>
                    <a:pt x="47544" y="1959"/>
                    <a:pt x="48121" y="2084"/>
                  </a:cubicBezTo>
                  <a:cubicBezTo>
                    <a:pt x="48672" y="2260"/>
                    <a:pt x="49223" y="2385"/>
                    <a:pt x="49725" y="2560"/>
                  </a:cubicBezTo>
                  <a:cubicBezTo>
                    <a:pt x="50727" y="2861"/>
                    <a:pt x="51604" y="3187"/>
                    <a:pt x="52306" y="3488"/>
                  </a:cubicBezTo>
                  <a:cubicBezTo>
                    <a:pt x="52632" y="3638"/>
                    <a:pt x="52958" y="3763"/>
                    <a:pt x="53233" y="3864"/>
                  </a:cubicBezTo>
                  <a:cubicBezTo>
                    <a:pt x="53484" y="3989"/>
                    <a:pt x="53710" y="4114"/>
                    <a:pt x="53885" y="4189"/>
                  </a:cubicBezTo>
                  <a:cubicBezTo>
                    <a:pt x="54261" y="4365"/>
                    <a:pt x="54462" y="4465"/>
                    <a:pt x="54462" y="4465"/>
                  </a:cubicBezTo>
                  <a:cubicBezTo>
                    <a:pt x="54462" y="4465"/>
                    <a:pt x="54261" y="4365"/>
                    <a:pt x="53910" y="4164"/>
                  </a:cubicBezTo>
                  <a:cubicBezTo>
                    <a:pt x="53735" y="4089"/>
                    <a:pt x="53509" y="3964"/>
                    <a:pt x="53259" y="3813"/>
                  </a:cubicBezTo>
                  <a:cubicBezTo>
                    <a:pt x="52983" y="3688"/>
                    <a:pt x="52682" y="3563"/>
                    <a:pt x="52331" y="3387"/>
                  </a:cubicBezTo>
                  <a:cubicBezTo>
                    <a:pt x="51629" y="3087"/>
                    <a:pt x="50777" y="2736"/>
                    <a:pt x="49775" y="2385"/>
                  </a:cubicBezTo>
                  <a:cubicBezTo>
                    <a:pt x="49274" y="2209"/>
                    <a:pt x="48747" y="2059"/>
                    <a:pt x="48171" y="1884"/>
                  </a:cubicBezTo>
                  <a:cubicBezTo>
                    <a:pt x="47594" y="1733"/>
                    <a:pt x="46993" y="1558"/>
                    <a:pt x="46366" y="1407"/>
                  </a:cubicBezTo>
                  <a:cubicBezTo>
                    <a:pt x="45088" y="1107"/>
                    <a:pt x="43710" y="856"/>
                    <a:pt x="42231" y="630"/>
                  </a:cubicBezTo>
                  <a:cubicBezTo>
                    <a:pt x="40752" y="430"/>
                    <a:pt x="39173" y="254"/>
                    <a:pt x="37569" y="154"/>
                  </a:cubicBezTo>
                  <a:cubicBezTo>
                    <a:pt x="35886" y="51"/>
                    <a:pt x="34142" y="1"/>
                    <a:pt x="323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0" name="CustomShape 79"/>
            <p:cNvSpPr/>
            <p:nvPr/>
          </p:nvSpPr>
          <p:spPr>
            <a:xfrm>
              <a:off x="3891600" y="2414520"/>
              <a:ext cx="487080" cy="40320"/>
            </a:xfrm>
            <a:custGeom>
              <a:avLst/>
              <a:gdLst/>
              <a:ahLst/>
              <a:rect l="l" t="t" r="r" b="b"/>
              <a:pathLst>
                <a:path w="33911" h="2837">
                  <a:moveTo>
                    <a:pt x="24840" y="0"/>
                  </a:moveTo>
                  <a:cubicBezTo>
                    <a:pt x="24283" y="0"/>
                    <a:pt x="23713" y="15"/>
                    <a:pt x="23134" y="29"/>
                  </a:cubicBezTo>
                  <a:cubicBezTo>
                    <a:pt x="22156" y="54"/>
                    <a:pt x="21104" y="54"/>
                    <a:pt x="20051" y="129"/>
                  </a:cubicBezTo>
                  <a:cubicBezTo>
                    <a:pt x="18998" y="179"/>
                    <a:pt x="17946" y="255"/>
                    <a:pt x="16868" y="305"/>
                  </a:cubicBezTo>
                  <a:cubicBezTo>
                    <a:pt x="15815" y="355"/>
                    <a:pt x="14738" y="480"/>
                    <a:pt x="13710" y="605"/>
                  </a:cubicBezTo>
                  <a:cubicBezTo>
                    <a:pt x="12658" y="706"/>
                    <a:pt x="11630" y="806"/>
                    <a:pt x="10627" y="931"/>
                  </a:cubicBezTo>
                  <a:cubicBezTo>
                    <a:pt x="9650" y="1082"/>
                    <a:pt x="8698" y="1207"/>
                    <a:pt x="7770" y="1357"/>
                  </a:cubicBezTo>
                  <a:cubicBezTo>
                    <a:pt x="6868" y="1483"/>
                    <a:pt x="6016" y="1608"/>
                    <a:pt x="5239" y="1758"/>
                  </a:cubicBezTo>
                  <a:cubicBezTo>
                    <a:pt x="3660" y="2059"/>
                    <a:pt x="2357" y="2335"/>
                    <a:pt x="1429" y="2535"/>
                  </a:cubicBezTo>
                  <a:cubicBezTo>
                    <a:pt x="527" y="2736"/>
                    <a:pt x="1" y="2836"/>
                    <a:pt x="1" y="2836"/>
                  </a:cubicBezTo>
                  <a:cubicBezTo>
                    <a:pt x="1" y="2836"/>
                    <a:pt x="527" y="2761"/>
                    <a:pt x="1454" y="2610"/>
                  </a:cubicBezTo>
                  <a:cubicBezTo>
                    <a:pt x="2382" y="2460"/>
                    <a:pt x="3685" y="2285"/>
                    <a:pt x="5264" y="2009"/>
                  </a:cubicBezTo>
                  <a:cubicBezTo>
                    <a:pt x="6843" y="1808"/>
                    <a:pt x="8698" y="1558"/>
                    <a:pt x="10678" y="1307"/>
                  </a:cubicBezTo>
                  <a:cubicBezTo>
                    <a:pt x="11680" y="1232"/>
                    <a:pt x="12708" y="1132"/>
                    <a:pt x="13735" y="1032"/>
                  </a:cubicBezTo>
                  <a:cubicBezTo>
                    <a:pt x="14788" y="931"/>
                    <a:pt x="15840" y="806"/>
                    <a:pt x="16918" y="756"/>
                  </a:cubicBezTo>
                  <a:cubicBezTo>
                    <a:pt x="17971" y="681"/>
                    <a:pt x="19023" y="631"/>
                    <a:pt x="20076" y="555"/>
                  </a:cubicBezTo>
                  <a:cubicBezTo>
                    <a:pt x="21129" y="480"/>
                    <a:pt x="22156" y="480"/>
                    <a:pt x="23159" y="430"/>
                  </a:cubicBezTo>
                  <a:cubicBezTo>
                    <a:pt x="24161" y="405"/>
                    <a:pt x="25114" y="355"/>
                    <a:pt x="26041" y="355"/>
                  </a:cubicBezTo>
                  <a:lnTo>
                    <a:pt x="28597" y="355"/>
                  </a:lnTo>
                  <a:cubicBezTo>
                    <a:pt x="29399" y="380"/>
                    <a:pt x="30126" y="405"/>
                    <a:pt x="30778" y="430"/>
                  </a:cubicBezTo>
                  <a:cubicBezTo>
                    <a:pt x="31104" y="455"/>
                    <a:pt x="31404" y="455"/>
                    <a:pt x="31680" y="480"/>
                  </a:cubicBezTo>
                  <a:cubicBezTo>
                    <a:pt x="31981" y="505"/>
                    <a:pt x="32232" y="530"/>
                    <a:pt x="32457" y="555"/>
                  </a:cubicBezTo>
                  <a:cubicBezTo>
                    <a:pt x="33384" y="656"/>
                    <a:pt x="33911" y="706"/>
                    <a:pt x="33911" y="706"/>
                  </a:cubicBezTo>
                  <a:cubicBezTo>
                    <a:pt x="33911" y="706"/>
                    <a:pt x="33384" y="631"/>
                    <a:pt x="32482" y="480"/>
                  </a:cubicBezTo>
                  <a:cubicBezTo>
                    <a:pt x="32232" y="430"/>
                    <a:pt x="31981" y="380"/>
                    <a:pt x="31705" y="355"/>
                  </a:cubicBezTo>
                  <a:cubicBezTo>
                    <a:pt x="31430" y="330"/>
                    <a:pt x="31129" y="305"/>
                    <a:pt x="30803" y="280"/>
                  </a:cubicBezTo>
                  <a:cubicBezTo>
                    <a:pt x="30151" y="230"/>
                    <a:pt x="29425" y="154"/>
                    <a:pt x="28623" y="104"/>
                  </a:cubicBezTo>
                  <a:cubicBezTo>
                    <a:pt x="27820" y="79"/>
                    <a:pt x="26943" y="54"/>
                    <a:pt x="26041" y="29"/>
                  </a:cubicBezTo>
                  <a:cubicBezTo>
                    <a:pt x="25649" y="8"/>
                    <a:pt x="25248" y="0"/>
                    <a:pt x="248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1" name="CustomShape 80"/>
            <p:cNvSpPr/>
            <p:nvPr/>
          </p:nvSpPr>
          <p:spPr>
            <a:xfrm>
              <a:off x="3773880" y="2466360"/>
              <a:ext cx="757080" cy="71640"/>
            </a:xfrm>
            <a:custGeom>
              <a:avLst/>
              <a:gdLst/>
              <a:ahLst/>
              <a:rect l="l" t="t" r="r" b="b"/>
              <a:pathLst>
                <a:path w="52708" h="5007">
                  <a:moveTo>
                    <a:pt x="37115" y="0"/>
                  </a:moveTo>
                  <a:cubicBezTo>
                    <a:pt x="36736" y="0"/>
                    <a:pt x="36354" y="6"/>
                    <a:pt x="35965" y="19"/>
                  </a:cubicBezTo>
                  <a:cubicBezTo>
                    <a:pt x="35188" y="44"/>
                    <a:pt x="34386" y="44"/>
                    <a:pt x="33584" y="69"/>
                  </a:cubicBezTo>
                  <a:cubicBezTo>
                    <a:pt x="33183" y="94"/>
                    <a:pt x="32782" y="94"/>
                    <a:pt x="32381" y="119"/>
                  </a:cubicBezTo>
                  <a:cubicBezTo>
                    <a:pt x="31955" y="144"/>
                    <a:pt x="31554" y="169"/>
                    <a:pt x="31153" y="194"/>
                  </a:cubicBezTo>
                  <a:cubicBezTo>
                    <a:pt x="29524" y="295"/>
                    <a:pt x="27845" y="370"/>
                    <a:pt x="26191" y="545"/>
                  </a:cubicBezTo>
                  <a:cubicBezTo>
                    <a:pt x="25364" y="620"/>
                    <a:pt x="24537" y="696"/>
                    <a:pt x="23710" y="771"/>
                  </a:cubicBezTo>
                  <a:cubicBezTo>
                    <a:pt x="22883" y="846"/>
                    <a:pt x="22081" y="971"/>
                    <a:pt x="21254" y="1072"/>
                  </a:cubicBezTo>
                  <a:cubicBezTo>
                    <a:pt x="19624" y="1272"/>
                    <a:pt x="18045" y="1473"/>
                    <a:pt x="16492" y="1723"/>
                  </a:cubicBezTo>
                  <a:cubicBezTo>
                    <a:pt x="14963" y="1974"/>
                    <a:pt x="13459" y="2199"/>
                    <a:pt x="12055" y="2450"/>
                  </a:cubicBezTo>
                  <a:cubicBezTo>
                    <a:pt x="10652" y="2701"/>
                    <a:pt x="9324" y="2976"/>
                    <a:pt x="8096" y="3202"/>
                  </a:cubicBezTo>
                  <a:cubicBezTo>
                    <a:pt x="7494" y="3327"/>
                    <a:pt x="6893" y="3428"/>
                    <a:pt x="6341" y="3553"/>
                  </a:cubicBezTo>
                  <a:cubicBezTo>
                    <a:pt x="5790" y="3678"/>
                    <a:pt x="5263" y="3778"/>
                    <a:pt x="4762" y="3904"/>
                  </a:cubicBezTo>
                  <a:cubicBezTo>
                    <a:pt x="3785" y="4129"/>
                    <a:pt x="2933" y="4330"/>
                    <a:pt x="2206" y="4480"/>
                  </a:cubicBezTo>
                  <a:cubicBezTo>
                    <a:pt x="802" y="4806"/>
                    <a:pt x="0" y="5006"/>
                    <a:pt x="0" y="5006"/>
                  </a:cubicBezTo>
                  <a:cubicBezTo>
                    <a:pt x="0" y="5006"/>
                    <a:pt x="802" y="4856"/>
                    <a:pt x="2231" y="4580"/>
                  </a:cubicBezTo>
                  <a:cubicBezTo>
                    <a:pt x="2958" y="4430"/>
                    <a:pt x="3810" y="4255"/>
                    <a:pt x="4812" y="4079"/>
                  </a:cubicBezTo>
                  <a:cubicBezTo>
                    <a:pt x="5314" y="3979"/>
                    <a:pt x="5840" y="3879"/>
                    <a:pt x="6391" y="3753"/>
                  </a:cubicBezTo>
                  <a:cubicBezTo>
                    <a:pt x="6943" y="3653"/>
                    <a:pt x="7544" y="3553"/>
                    <a:pt x="8146" y="3453"/>
                  </a:cubicBezTo>
                  <a:cubicBezTo>
                    <a:pt x="9374" y="3252"/>
                    <a:pt x="10702" y="3027"/>
                    <a:pt x="12106" y="2776"/>
                  </a:cubicBezTo>
                  <a:cubicBezTo>
                    <a:pt x="13534" y="2550"/>
                    <a:pt x="15013" y="2350"/>
                    <a:pt x="16567" y="2124"/>
                  </a:cubicBezTo>
                  <a:cubicBezTo>
                    <a:pt x="18096" y="1874"/>
                    <a:pt x="19700" y="1698"/>
                    <a:pt x="21304" y="1498"/>
                  </a:cubicBezTo>
                  <a:cubicBezTo>
                    <a:pt x="22131" y="1397"/>
                    <a:pt x="22933" y="1297"/>
                    <a:pt x="23760" y="1222"/>
                  </a:cubicBezTo>
                  <a:cubicBezTo>
                    <a:pt x="24587" y="1147"/>
                    <a:pt x="25414" y="1072"/>
                    <a:pt x="26241" y="996"/>
                  </a:cubicBezTo>
                  <a:cubicBezTo>
                    <a:pt x="27895" y="821"/>
                    <a:pt x="29549" y="721"/>
                    <a:pt x="31178" y="620"/>
                  </a:cubicBezTo>
                  <a:cubicBezTo>
                    <a:pt x="31579" y="595"/>
                    <a:pt x="31980" y="570"/>
                    <a:pt x="32381" y="545"/>
                  </a:cubicBezTo>
                  <a:cubicBezTo>
                    <a:pt x="32807" y="520"/>
                    <a:pt x="33208" y="495"/>
                    <a:pt x="33609" y="495"/>
                  </a:cubicBezTo>
                  <a:cubicBezTo>
                    <a:pt x="34386" y="470"/>
                    <a:pt x="35188" y="445"/>
                    <a:pt x="35965" y="420"/>
                  </a:cubicBezTo>
                  <a:cubicBezTo>
                    <a:pt x="36742" y="395"/>
                    <a:pt x="37494" y="395"/>
                    <a:pt x="38246" y="395"/>
                  </a:cubicBezTo>
                  <a:cubicBezTo>
                    <a:pt x="38747" y="395"/>
                    <a:pt x="39237" y="373"/>
                    <a:pt x="39724" y="373"/>
                  </a:cubicBezTo>
                  <a:cubicBezTo>
                    <a:pt x="39967" y="373"/>
                    <a:pt x="40209" y="378"/>
                    <a:pt x="40452" y="395"/>
                  </a:cubicBezTo>
                  <a:cubicBezTo>
                    <a:pt x="41153" y="395"/>
                    <a:pt x="41855" y="420"/>
                    <a:pt x="42532" y="420"/>
                  </a:cubicBezTo>
                  <a:cubicBezTo>
                    <a:pt x="43183" y="445"/>
                    <a:pt x="43835" y="495"/>
                    <a:pt x="44462" y="520"/>
                  </a:cubicBezTo>
                  <a:cubicBezTo>
                    <a:pt x="45088" y="545"/>
                    <a:pt x="45690" y="570"/>
                    <a:pt x="46241" y="620"/>
                  </a:cubicBezTo>
                  <a:cubicBezTo>
                    <a:pt x="46818" y="671"/>
                    <a:pt x="47344" y="721"/>
                    <a:pt x="47845" y="771"/>
                  </a:cubicBezTo>
                  <a:cubicBezTo>
                    <a:pt x="48848" y="871"/>
                    <a:pt x="49725" y="971"/>
                    <a:pt x="50452" y="1072"/>
                  </a:cubicBezTo>
                  <a:cubicBezTo>
                    <a:pt x="51178" y="1172"/>
                    <a:pt x="51730" y="1272"/>
                    <a:pt x="52106" y="1347"/>
                  </a:cubicBezTo>
                  <a:cubicBezTo>
                    <a:pt x="52507" y="1422"/>
                    <a:pt x="52707" y="1473"/>
                    <a:pt x="52707" y="1473"/>
                  </a:cubicBezTo>
                  <a:cubicBezTo>
                    <a:pt x="52707" y="1473"/>
                    <a:pt x="52507" y="1422"/>
                    <a:pt x="52131" y="1322"/>
                  </a:cubicBezTo>
                  <a:cubicBezTo>
                    <a:pt x="51730" y="1247"/>
                    <a:pt x="51178" y="1097"/>
                    <a:pt x="50477" y="996"/>
                  </a:cubicBezTo>
                  <a:cubicBezTo>
                    <a:pt x="49750" y="846"/>
                    <a:pt x="48873" y="721"/>
                    <a:pt x="47870" y="595"/>
                  </a:cubicBezTo>
                  <a:cubicBezTo>
                    <a:pt x="46868" y="470"/>
                    <a:pt x="45715" y="320"/>
                    <a:pt x="44487" y="270"/>
                  </a:cubicBezTo>
                  <a:cubicBezTo>
                    <a:pt x="43860" y="219"/>
                    <a:pt x="43209" y="169"/>
                    <a:pt x="42532" y="119"/>
                  </a:cubicBezTo>
                  <a:cubicBezTo>
                    <a:pt x="41855" y="94"/>
                    <a:pt x="41178" y="69"/>
                    <a:pt x="40452" y="44"/>
                  </a:cubicBezTo>
                  <a:cubicBezTo>
                    <a:pt x="39750" y="19"/>
                    <a:pt x="38998" y="19"/>
                    <a:pt x="38246" y="19"/>
                  </a:cubicBezTo>
                  <a:cubicBezTo>
                    <a:pt x="37870" y="6"/>
                    <a:pt x="37494" y="0"/>
                    <a:pt x="37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2" name="CustomShape 81"/>
            <p:cNvSpPr/>
            <p:nvPr/>
          </p:nvSpPr>
          <p:spPr>
            <a:xfrm>
              <a:off x="3857400" y="2495520"/>
              <a:ext cx="551160" cy="53280"/>
            </a:xfrm>
            <a:custGeom>
              <a:avLst/>
              <a:gdLst/>
              <a:ahLst/>
              <a:rect l="l" t="t" r="r" b="b"/>
              <a:pathLst>
                <a:path w="38372" h="3733">
                  <a:moveTo>
                    <a:pt x="38237" y="134"/>
                  </a:moveTo>
                  <a:cubicBezTo>
                    <a:pt x="38326" y="143"/>
                    <a:pt x="38372" y="148"/>
                    <a:pt x="38372" y="148"/>
                  </a:cubicBezTo>
                  <a:cubicBezTo>
                    <a:pt x="38372" y="148"/>
                    <a:pt x="38326" y="141"/>
                    <a:pt x="38237" y="134"/>
                  </a:cubicBezTo>
                  <a:close/>
                  <a:moveTo>
                    <a:pt x="33209" y="1"/>
                  </a:moveTo>
                  <a:cubicBezTo>
                    <a:pt x="32925" y="1"/>
                    <a:pt x="32633" y="6"/>
                    <a:pt x="32332" y="23"/>
                  </a:cubicBezTo>
                  <a:cubicBezTo>
                    <a:pt x="31430" y="48"/>
                    <a:pt x="30452" y="73"/>
                    <a:pt x="29425" y="98"/>
                  </a:cubicBezTo>
                  <a:cubicBezTo>
                    <a:pt x="28372" y="148"/>
                    <a:pt x="27294" y="224"/>
                    <a:pt x="26166" y="299"/>
                  </a:cubicBezTo>
                  <a:cubicBezTo>
                    <a:pt x="25039" y="374"/>
                    <a:pt x="23861" y="424"/>
                    <a:pt x="22683" y="549"/>
                  </a:cubicBezTo>
                  <a:cubicBezTo>
                    <a:pt x="21505" y="650"/>
                    <a:pt x="20302" y="775"/>
                    <a:pt x="19099" y="875"/>
                  </a:cubicBezTo>
                  <a:cubicBezTo>
                    <a:pt x="17896" y="1001"/>
                    <a:pt x="16693" y="1126"/>
                    <a:pt x="15515" y="1301"/>
                  </a:cubicBezTo>
                  <a:cubicBezTo>
                    <a:pt x="14337" y="1452"/>
                    <a:pt x="13184" y="1602"/>
                    <a:pt x="12056" y="1752"/>
                  </a:cubicBezTo>
                  <a:cubicBezTo>
                    <a:pt x="10928" y="1903"/>
                    <a:pt x="9851" y="2053"/>
                    <a:pt x="8823" y="2204"/>
                  </a:cubicBezTo>
                  <a:cubicBezTo>
                    <a:pt x="7795" y="2379"/>
                    <a:pt x="6843" y="2529"/>
                    <a:pt x="5941" y="2680"/>
                  </a:cubicBezTo>
                  <a:cubicBezTo>
                    <a:pt x="4161" y="3006"/>
                    <a:pt x="2683" y="3256"/>
                    <a:pt x="1630" y="3432"/>
                  </a:cubicBezTo>
                  <a:cubicBezTo>
                    <a:pt x="602" y="3632"/>
                    <a:pt x="1" y="3732"/>
                    <a:pt x="1" y="3732"/>
                  </a:cubicBezTo>
                  <a:cubicBezTo>
                    <a:pt x="1" y="3732"/>
                    <a:pt x="602" y="3657"/>
                    <a:pt x="1655" y="3532"/>
                  </a:cubicBezTo>
                  <a:cubicBezTo>
                    <a:pt x="2708" y="3381"/>
                    <a:pt x="4186" y="3181"/>
                    <a:pt x="5991" y="2955"/>
                  </a:cubicBezTo>
                  <a:cubicBezTo>
                    <a:pt x="6868" y="2805"/>
                    <a:pt x="7845" y="2680"/>
                    <a:pt x="8873" y="2529"/>
                  </a:cubicBezTo>
                  <a:cubicBezTo>
                    <a:pt x="9901" y="2404"/>
                    <a:pt x="10978" y="2279"/>
                    <a:pt x="12106" y="2153"/>
                  </a:cubicBezTo>
                  <a:cubicBezTo>
                    <a:pt x="13234" y="2003"/>
                    <a:pt x="14387" y="1878"/>
                    <a:pt x="15565" y="1727"/>
                  </a:cubicBezTo>
                  <a:cubicBezTo>
                    <a:pt x="16743" y="1552"/>
                    <a:pt x="17946" y="1452"/>
                    <a:pt x="19149" y="1351"/>
                  </a:cubicBezTo>
                  <a:cubicBezTo>
                    <a:pt x="20327" y="1226"/>
                    <a:pt x="21530" y="1101"/>
                    <a:pt x="22708" y="975"/>
                  </a:cubicBezTo>
                  <a:cubicBezTo>
                    <a:pt x="23886" y="850"/>
                    <a:pt x="25064" y="775"/>
                    <a:pt x="26191" y="700"/>
                  </a:cubicBezTo>
                  <a:cubicBezTo>
                    <a:pt x="27319" y="625"/>
                    <a:pt x="28397" y="499"/>
                    <a:pt x="29425" y="449"/>
                  </a:cubicBezTo>
                  <a:cubicBezTo>
                    <a:pt x="30477" y="374"/>
                    <a:pt x="31455" y="324"/>
                    <a:pt x="32357" y="274"/>
                  </a:cubicBezTo>
                  <a:cubicBezTo>
                    <a:pt x="33259" y="224"/>
                    <a:pt x="34086" y="224"/>
                    <a:pt x="34813" y="173"/>
                  </a:cubicBezTo>
                  <a:cubicBezTo>
                    <a:pt x="35540" y="148"/>
                    <a:pt x="36192" y="148"/>
                    <a:pt x="36718" y="148"/>
                  </a:cubicBezTo>
                  <a:cubicBezTo>
                    <a:pt x="37244" y="123"/>
                    <a:pt x="37645" y="123"/>
                    <a:pt x="37946" y="123"/>
                  </a:cubicBezTo>
                  <a:cubicBezTo>
                    <a:pt x="38068" y="123"/>
                    <a:pt x="38166" y="128"/>
                    <a:pt x="38237" y="134"/>
                  </a:cubicBezTo>
                  <a:lnTo>
                    <a:pt x="38237" y="134"/>
                  </a:lnTo>
                  <a:cubicBezTo>
                    <a:pt x="38005" y="111"/>
                    <a:pt x="37479" y="66"/>
                    <a:pt x="36718" y="48"/>
                  </a:cubicBezTo>
                  <a:cubicBezTo>
                    <a:pt x="36192" y="23"/>
                    <a:pt x="35540" y="23"/>
                    <a:pt x="34813" y="23"/>
                  </a:cubicBezTo>
                  <a:cubicBezTo>
                    <a:pt x="34312" y="23"/>
                    <a:pt x="33777" y="1"/>
                    <a:pt x="332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3" name="CustomShape 82"/>
            <p:cNvSpPr/>
            <p:nvPr/>
          </p:nvSpPr>
          <p:spPr>
            <a:xfrm>
              <a:off x="4657320" y="2391120"/>
              <a:ext cx="781920" cy="63720"/>
            </a:xfrm>
            <a:custGeom>
              <a:avLst/>
              <a:gdLst/>
              <a:ahLst/>
              <a:rect l="l" t="t" r="r" b="b"/>
              <a:pathLst>
                <a:path w="54437" h="4466">
                  <a:moveTo>
                    <a:pt x="22079" y="1"/>
                  </a:moveTo>
                  <a:cubicBezTo>
                    <a:pt x="20313" y="1"/>
                    <a:pt x="18576" y="51"/>
                    <a:pt x="16893" y="154"/>
                  </a:cubicBezTo>
                  <a:cubicBezTo>
                    <a:pt x="15264" y="254"/>
                    <a:pt x="13685" y="430"/>
                    <a:pt x="12206" y="630"/>
                  </a:cubicBezTo>
                  <a:cubicBezTo>
                    <a:pt x="10752" y="856"/>
                    <a:pt x="9349" y="1107"/>
                    <a:pt x="8071" y="1407"/>
                  </a:cubicBezTo>
                  <a:cubicBezTo>
                    <a:pt x="7444" y="1558"/>
                    <a:pt x="6842" y="1733"/>
                    <a:pt x="6266" y="1884"/>
                  </a:cubicBezTo>
                  <a:cubicBezTo>
                    <a:pt x="5715" y="2059"/>
                    <a:pt x="5163" y="2209"/>
                    <a:pt x="4662" y="2385"/>
                  </a:cubicBezTo>
                  <a:cubicBezTo>
                    <a:pt x="3659" y="2736"/>
                    <a:pt x="2807" y="3087"/>
                    <a:pt x="2106" y="3387"/>
                  </a:cubicBezTo>
                  <a:cubicBezTo>
                    <a:pt x="1780" y="3563"/>
                    <a:pt x="1454" y="3688"/>
                    <a:pt x="1203" y="3813"/>
                  </a:cubicBezTo>
                  <a:cubicBezTo>
                    <a:pt x="928" y="3964"/>
                    <a:pt x="727" y="4089"/>
                    <a:pt x="527" y="4164"/>
                  </a:cubicBezTo>
                  <a:cubicBezTo>
                    <a:pt x="176" y="4365"/>
                    <a:pt x="0" y="4465"/>
                    <a:pt x="0" y="4465"/>
                  </a:cubicBezTo>
                  <a:cubicBezTo>
                    <a:pt x="0" y="4465"/>
                    <a:pt x="176" y="4365"/>
                    <a:pt x="552" y="4189"/>
                  </a:cubicBezTo>
                  <a:cubicBezTo>
                    <a:pt x="727" y="4114"/>
                    <a:pt x="953" y="3989"/>
                    <a:pt x="1228" y="3864"/>
                  </a:cubicBezTo>
                  <a:cubicBezTo>
                    <a:pt x="1504" y="3763"/>
                    <a:pt x="1805" y="3638"/>
                    <a:pt x="2156" y="3488"/>
                  </a:cubicBezTo>
                  <a:cubicBezTo>
                    <a:pt x="2857" y="3187"/>
                    <a:pt x="3710" y="2861"/>
                    <a:pt x="4712" y="2560"/>
                  </a:cubicBezTo>
                  <a:cubicBezTo>
                    <a:pt x="5213" y="2385"/>
                    <a:pt x="5765" y="2260"/>
                    <a:pt x="6341" y="2084"/>
                  </a:cubicBezTo>
                  <a:cubicBezTo>
                    <a:pt x="6918" y="1959"/>
                    <a:pt x="7494" y="1783"/>
                    <a:pt x="8146" y="1658"/>
                  </a:cubicBezTo>
                  <a:cubicBezTo>
                    <a:pt x="9399" y="1382"/>
                    <a:pt x="10802" y="1157"/>
                    <a:pt x="12256" y="956"/>
                  </a:cubicBezTo>
                  <a:cubicBezTo>
                    <a:pt x="13735" y="781"/>
                    <a:pt x="15289" y="655"/>
                    <a:pt x="16918" y="555"/>
                  </a:cubicBezTo>
                  <a:cubicBezTo>
                    <a:pt x="18373" y="476"/>
                    <a:pt x="19874" y="438"/>
                    <a:pt x="21401" y="438"/>
                  </a:cubicBezTo>
                  <a:cubicBezTo>
                    <a:pt x="23265" y="438"/>
                    <a:pt x="25166" y="495"/>
                    <a:pt x="27068" y="605"/>
                  </a:cubicBezTo>
                  <a:cubicBezTo>
                    <a:pt x="30502" y="756"/>
                    <a:pt x="33960" y="1107"/>
                    <a:pt x="37168" y="1508"/>
                  </a:cubicBezTo>
                  <a:cubicBezTo>
                    <a:pt x="38772" y="1733"/>
                    <a:pt x="40326" y="1934"/>
                    <a:pt x="41805" y="2159"/>
                  </a:cubicBezTo>
                  <a:cubicBezTo>
                    <a:pt x="43284" y="2385"/>
                    <a:pt x="44662" y="2610"/>
                    <a:pt x="45940" y="2836"/>
                  </a:cubicBezTo>
                  <a:cubicBezTo>
                    <a:pt x="47219" y="3062"/>
                    <a:pt x="48397" y="3287"/>
                    <a:pt x="49424" y="3488"/>
                  </a:cubicBezTo>
                  <a:cubicBezTo>
                    <a:pt x="50477" y="3688"/>
                    <a:pt x="51379" y="3864"/>
                    <a:pt x="52106" y="3989"/>
                  </a:cubicBezTo>
                  <a:cubicBezTo>
                    <a:pt x="53610" y="4290"/>
                    <a:pt x="54437" y="4465"/>
                    <a:pt x="54437" y="4465"/>
                  </a:cubicBezTo>
                  <a:cubicBezTo>
                    <a:pt x="54437" y="4465"/>
                    <a:pt x="53610" y="4265"/>
                    <a:pt x="52131" y="3914"/>
                  </a:cubicBezTo>
                  <a:cubicBezTo>
                    <a:pt x="50652" y="3563"/>
                    <a:pt x="48547" y="3087"/>
                    <a:pt x="45991" y="2585"/>
                  </a:cubicBezTo>
                  <a:cubicBezTo>
                    <a:pt x="43434" y="2109"/>
                    <a:pt x="40452" y="1558"/>
                    <a:pt x="37219" y="1132"/>
                  </a:cubicBezTo>
                  <a:cubicBezTo>
                    <a:pt x="34011" y="681"/>
                    <a:pt x="30552" y="330"/>
                    <a:pt x="27093" y="129"/>
                  </a:cubicBezTo>
                  <a:cubicBezTo>
                    <a:pt x="25409" y="44"/>
                    <a:pt x="23732" y="1"/>
                    <a:pt x="220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4" name="CustomShape 83"/>
            <p:cNvSpPr/>
            <p:nvPr/>
          </p:nvSpPr>
          <p:spPr>
            <a:xfrm>
              <a:off x="4827600" y="2414520"/>
              <a:ext cx="487080" cy="40320"/>
            </a:xfrm>
            <a:custGeom>
              <a:avLst/>
              <a:gdLst/>
              <a:ahLst/>
              <a:rect l="l" t="t" r="r" b="b"/>
              <a:pathLst>
                <a:path w="33911" h="2837">
                  <a:moveTo>
                    <a:pt x="9076" y="0"/>
                  </a:moveTo>
                  <a:cubicBezTo>
                    <a:pt x="8672" y="0"/>
                    <a:pt x="8277" y="8"/>
                    <a:pt x="7896" y="29"/>
                  </a:cubicBezTo>
                  <a:cubicBezTo>
                    <a:pt x="6968" y="54"/>
                    <a:pt x="6116" y="79"/>
                    <a:pt x="5314" y="104"/>
                  </a:cubicBezTo>
                  <a:cubicBezTo>
                    <a:pt x="4512" y="154"/>
                    <a:pt x="3760" y="230"/>
                    <a:pt x="3109" y="280"/>
                  </a:cubicBezTo>
                  <a:cubicBezTo>
                    <a:pt x="2808" y="305"/>
                    <a:pt x="2482" y="330"/>
                    <a:pt x="2207" y="355"/>
                  </a:cubicBezTo>
                  <a:cubicBezTo>
                    <a:pt x="1931" y="380"/>
                    <a:pt x="1680" y="430"/>
                    <a:pt x="1455" y="480"/>
                  </a:cubicBezTo>
                  <a:cubicBezTo>
                    <a:pt x="527" y="631"/>
                    <a:pt x="1" y="706"/>
                    <a:pt x="1" y="706"/>
                  </a:cubicBezTo>
                  <a:cubicBezTo>
                    <a:pt x="1" y="706"/>
                    <a:pt x="527" y="656"/>
                    <a:pt x="1455" y="555"/>
                  </a:cubicBezTo>
                  <a:cubicBezTo>
                    <a:pt x="1705" y="530"/>
                    <a:pt x="1956" y="505"/>
                    <a:pt x="2232" y="480"/>
                  </a:cubicBezTo>
                  <a:cubicBezTo>
                    <a:pt x="2507" y="455"/>
                    <a:pt x="2808" y="455"/>
                    <a:pt x="3134" y="430"/>
                  </a:cubicBezTo>
                  <a:cubicBezTo>
                    <a:pt x="3785" y="405"/>
                    <a:pt x="4512" y="380"/>
                    <a:pt x="5314" y="355"/>
                  </a:cubicBezTo>
                  <a:lnTo>
                    <a:pt x="7896" y="355"/>
                  </a:lnTo>
                  <a:cubicBezTo>
                    <a:pt x="8798" y="355"/>
                    <a:pt x="9775" y="405"/>
                    <a:pt x="10778" y="430"/>
                  </a:cubicBezTo>
                  <a:cubicBezTo>
                    <a:pt x="11755" y="480"/>
                    <a:pt x="12808" y="480"/>
                    <a:pt x="13836" y="555"/>
                  </a:cubicBezTo>
                  <a:cubicBezTo>
                    <a:pt x="14888" y="631"/>
                    <a:pt x="15941" y="681"/>
                    <a:pt x="17019" y="756"/>
                  </a:cubicBezTo>
                  <a:cubicBezTo>
                    <a:pt x="18071" y="806"/>
                    <a:pt x="19124" y="931"/>
                    <a:pt x="20177" y="1032"/>
                  </a:cubicBezTo>
                  <a:cubicBezTo>
                    <a:pt x="21229" y="1132"/>
                    <a:pt x="22257" y="1232"/>
                    <a:pt x="23234" y="1307"/>
                  </a:cubicBezTo>
                  <a:cubicBezTo>
                    <a:pt x="25214" y="1558"/>
                    <a:pt x="27069" y="1808"/>
                    <a:pt x="28648" y="2009"/>
                  </a:cubicBezTo>
                  <a:cubicBezTo>
                    <a:pt x="30227" y="2285"/>
                    <a:pt x="31555" y="2460"/>
                    <a:pt x="32457" y="2610"/>
                  </a:cubicBezTo>
                  <a:cubicBezTo>
                    <a:pt x="33385" y="2761"/>
                    <a:pt x="33911" y="2836"/>
                    <a:pt x="33911" y="2836"/>
                  </a:cubicBezTo>
                  <a:cubicBezTo>
                    <a:pt x="33911" y="2836"/>
                    <a:pt x="33385" y="2736"/>
                    <a:pt x="32482" y="2535"/>
                  </a:cubicBezTo>
                  <a:cubicBezTo>
                    <a:pt x="31580" y="2335"/>
                    <a:pt x="30277" y="2059"/>
                    <a:pt x="28698" y="1758"/>
                  </a:cubicBezTo>
                  <a:cubicBezTo>
                    <a:pt x="27896" y="1608"/>
                    <a:pt x="27044" y="1483"/>
                    <a:pt x="26141" y="1357"/>
                  </a:cubicBezTo>
                  <a:cubicBezTo>
                    <a:pt x="25239" y="1207"/>
                    <a:pt x="24287" y="1082"/>
                    <a:pt x="23284" y="931"/>
                  </a:cubicBezTo>
                  <a:cubicBezTo>
                    <a:pt x="22282" y="806"/>
                    <a:pt x="21254" y="706"/>
                    <a:pt x="20227" y="605"/>
                  </a:cubicBezTo>
                  <a:cubicBezTo>
                    <a:pt x="19174" y="480"/>
                    <a:pt x="18121" y="355"/>
                    <a:pt x="17044" y="305"/>
                  </a:cubicBezTo>
                  <a:cubicBezTo>
                    <a:pt x="15966" y="255"/>
                    <a:pt x="14913" y="179"/>
                    <a:pt x="13861" y="129"/>
                  </a:cubicBezTo>
                  <a:cubicBezTo>
                    <a:pt x="12808" y="54"/>
                    <a:pt x="11781" y="54"/>
                    <a:pt x="10778" y="29"/>
                  </a:cubicBezTo>
                  <a:cubicBezTo>
                    <a:pt x="10199" y="15"/>
                    <a:pt x="9629" y="0"/>
                    <a:pt x="9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5" name="CustomShape 84"/>
            <p:cNvSpPr/>
            <p:nvPr/>
          </p:nvSpPr>
          <p:spPr>
            <a:xfrm>
              <a:off x="4675680" y="2466360"/>
              <a:ext cx="757080" cy="71640"/>
            </a:xfrm>
            <a:custGeom>
              <a:avLst/>
              <a:gdLst/>
              <a:ahLst/>
              <a:rect l="l" t="t" r="r" b="b"/>
              <a:pathLst>
                <a:path w="52708" h="5007">
                  <a:moveTo>
                    <a:pt x="15580" y="0"/>
                  </a:moveTo>
                  <a:cubicBezTo>
                    <a:pt x="15195" y="0"/>
                    <a:pt x="14813" y="6"/>
                    <a:pt x="14437" y="19"/>
                  </a:cubicBezTo>
                  <a:cubicBezTo>
                    <a:pt x="13685" y="19"/>
                    <a:pt x="12958" y="19"/>
                    <a:pt x="12231" y="44"/>
                  </a:cubicBezTo>
                  <a:cubicBezTo>
                    <a:pt x="11529" y="69"/>
                    <a:pt x="10828" y="94"/>
                    <a:pt x="10151" y="119"/>
                  </a:cubicBezTo>
                  <a:cubicBezTo>
                    <a:pt x="9474" y="169"/>
                    <a:pt x="8823" y="219"/>
                    <a:pt x="8221" y="270"/>
                  </a:cubicBezTo>
                  <a:cubicBezTo>
                    <a:pt x="6968" y="320"/>
                    <a:pt x="5840" y="470"/>
                    <a:pt x="4813" y="595"/>
                  </a:cubicBezTo>
                  <a:cubicBezTo>
                    <a:pt x="3810" y="721"/>
                    <a:pt x="2933" y="846"/>
                    <a:pt x="2231" y="996"/>
                  </a:cubicBezTo>
                  <a:cubicBezTo>
                    <a:pt x="1504" y="1097"/>
                    <a:pt x="953" y="1247"/>
                    <a:pt x="577" y="1322"/>
                  </a:cubicBezTo>
                  <a:cubicBezTo>
                    <a:pt x="201" y="1422"/>
                    <a:pt x="0" y="1473"/>
                    <a:pt x="0" y="1473"/>
                  </a:cubicBezTo>
                  <a:cubicBezTo>
                    <a:pt x="0" y="1473"/>
                    <a:pt x="201" y="1422"/>
                    <a:pt x="577" y="1347"/>
                  </a:cubicBezTo>
                  <a:cubicBezTo>
                    <a:pt x="953" y="1272"/>
                    <a:pt x="1529" y="1172"/>
                    <a:pt x="2231" y="1072"/>
                  </a:cubicBezTo>
                  <a:cubicBezTo>
                    <a:pt x="2958" y="971"/>
                    <a:pt x="3835" y="871"/>
                    <a:pt x="4838" y="771"/>
                  </a:cubicBezTo>
                  <a:cubicBezTo>
                    <a:pt x="5339" y="721"/>
                    <a:pt x="5890" y="671"/>
                    <a:pt x="6442" y="620"/>
                  </a:cubicBezTo>
                  <a:cubicBezTo>
                    <a:pt x="7018" y="570"/>
                    <a:pt x="7595" y="545"/>
                    <a:pt x="8221" y="520"/>
                  </a:cubicBezTo>
                  <a:cubicBezTo>
                    <a:pt x="8848" y="495"/>
                    <a:pt x="9499" y="445"/>
                    <a:pt x="10176" y="420"/>
                  </a:cubicBezTo>
                  <a:cubicBezTo>
                    <a:pt x="10828" y="420"/>
                    <a:pt x="11529" y="395"/>
                    <a:pt x="12256" y="395"/>
                  </a:cubicBezTo>
                  <a:cubicBezTo>
                    <a:pt x="12490" y="378"/>
                    <a:pt x="12727" y="373"/>
                    <a:pt x="12966" y="373"/>
                  </a:cubicBezTo>
                  <a:cubicBezTo>
                    <a:pt x="13445" y="373"/>
                    <a:pt x="13935" y="395"/>
                    <a:pt x="14437" y="395"/>
                  </a:cubicBezTo>
                  <a:cubicBezTo>
                    <a:pt x="15189" y="395"/>
                    <a:pt x="15940" y="395"/>
                    <a:pt x="16717" y="420"/>
                  </a:cubicBezTo>
                  <a:cubicBezTo>
                    <a:pt x="17494" y="445"/>
                    <a:pt x="18296" y="470"/>
                    <a:pt x="19098" y="495"/>
                  </a:cubicBezTo>
                  <a:cubicBezTo>
                    <a:pt x="19499" y="495"/>
                    <a:pt x="19900" y="520"/>
                    <a:pt x="20301" y="545"/>
                  </a:cubicBezTo>
                  <a:cubicBezTo>
                    <a:pt x="20702" y="570"/>
                    <a:pt x="21103" y="595"/>
                    <a:pt x="21529" y="620"/>
                  </a:cubicBezTo>
                  <a:cubicBezTo>
                    <a:pt x="23159" y="721"/>
                    <a:pt x="24813" y="821"/>
                    <a:pt x="26467" y="996"/>
                  </a:cubicBezTo>
                  <a:cubicBezTo>
                    <a:pt x="27269" y="1072"/>
                    <a:pt x="28096" y="1147"/>
                    <a:pt x="28923" y="1222"/>
                  </a:cubicBezTo>
                  <a:cubicBezTo>
                    <a:pt x="29750" y="1297"/>
                    <a:pt x="30577" y="1397"/>
                    <a:pt x="31379" y="1498"/>
                  </a:cubicBezTo>
                  <a:cubicBezTo>
                    <a:pt x="33008" y="1698"/>
                    <a:pt x="34612" y="1874"/>
                    <a:pt x="36141" y="2124"/>
                  </a:cubicBezTo>
                  <a:cubicBezTo>
                    <a:pt x="37670" y="2350"/>
                    <a:pt x="39174" y="2550"/>
                    <a:pt x="40577" y="2776"/>
                  </a:cubicBezTo>
                  <a:cubicBezTo>
                    <a:pt x="41981" y="3027"/>
                    <a:pt x="43309" y="3252"/>
                    <a:pt x="44537" y="3453"/>
                  </a:cubicBezTo>
                  <a:cubicBezTo>
                    <a:pt x="45164" y="3553"/>
                    <a:pt x="45740" y="3653"/>
                    <a:pt x="46291" y="3753"/>
                  </a:cubicBezTo>
                  <a:cubicBezTo>
                    <a:pt x="46868" y="3879"/>
                    <a:pt x="47394" y="3979"/>
                    <a:pt x="47895" y="4079"/>
                  </a:cubicBezTo>
                  <a:cubicBezTo>
                    <a:pt x="48873" y="4255"/>
                    <a:pt x="49750" y="4430"/>
                    <a:pt x="50452" y="4580"/>
                  </a:cubicBezTo>
                  <a:cubicBezTo>
                    <a:pt x="51880" y="4856"/>
                    <a:pt x="52708" y="5006"/>
                    <a:pt x="52708" y="5006"/>
                  </a:cubicBezTo>
                  <a:cubicBezTo>
                    <a:pt x="52708" y="5006"/>
                    <a:pt x="51880" y="4806"/>
                    <a:pt x="50477" y="4480"/>
                  </a:cubicBezTo>
                  <a:cubicBezTo>
                    <a:pt x="49775" y="4330"/>
                    <a:pt x="48898" y="4129"/>
                    <a:pt x="47921" y="3904"/>
                  </a:cubicBezTo>
                  <a:cubicBezTo>
                    <a:pt x="47419" y="3778"/>
                    <a:pt x="46893" y="3678"/>
                    <a:pt x="46342" y="3553"/>
                  </a:cubicBezTo>
                  <a:cubicBezTo>
                    <a:pt x="45790" y="3428"/>
                    <a:pt x="45189" y="3327"/>
                    <a:pt x="44587" y="3202"/>
                  </a:cubicBezTo>
                  <a:cubicBezTo>
                    <a:pt x="43359" y="2976"/>
                    <a:pt x="42031" y="2701"/>
                    <a:pt x="40627" y="2450"/>
                  </a:cubicBezTo>
                  <a:cubicBezTo>
                    <a:pt x="39224" y="2199"/>
                    <a:pt x="37745" y="1974"/>
                    <a:pt x="36191" y="1723"/>
                  </a:cubicBezTo>
                  <a:cubicBezTo>
                    <a:pt x="34662" y="1473"/>
                    <a:pt x="33058" y="1272"/>
                    <a:pt x="31429" y="1072"/>
                  </a:cubicBezTo>
                  <a:cubicBezTo>
                    <a:pt x="30627" y="971"/>
                    <a:pt x="29800" y="846"/>
                    <a:pt x="28973" y="771"/>
                  </a:cubicBezTo>
                  <a:cubicBezTo>
                    <a:pt x="28146" y="696"/>
                    <a:pt x="27319" y="620"/>
                    <a:pt x="26492" y="545"/>
                  </a:cubicBezTo>
                  <a:cubicBezTo>
                    <a:pt x="24838" y="370"/>
                    <a:pt x="23184" y="295"/>
                    <a:pt x="21554" y="194"/>
                  </a:cubicBezTo>
                  <a:cubicBezTo>
                    <a:pt x="21128" y="169"/>
                    <a:pt x="20727" y="144"/>
                    <a:pt x="20326" y="119"/>
                  </a:cubicBezTo>
                  <a:cubicBezTo>
                    <a:pt x="19925" y="94"/>
                    <a:pt x="19499" y="94"/>
                    <a:pt x="19098" y="69"/>
                  </a:cubicBezTo>
                  <a:cubicBezTo>
                    <a:pt x="18296" y="44"/>
                    <a:pt x="17519" y="44"/>
                    <a:pt x="16742" y="19"/>
                  </a:cubicBezTo>
                  <a:cubicBezTo>
                    <a:pt x="16354" y="6"/>
                    <a:pt x="15965" y="0"/>
                    <a:pt x="15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6" name="CustomShape 85"/>
            <p:cNvSpPr/>
            <p:nvPr/>
          </p:nvSpPr>
          <p:spPr>
            <a:xfrm>
              <a:off x="4798080" y="2495520"/>
              <a:ext cx="550800" cy="53280"/>
            </a:xfrm>
            <a:custGeom>
              <a:avLst/>
              <a:gdLst/>
              <a:ahLst/>
              <a:rect l="l" t="t" r="r" b="b"/>
              <a:pathLst>
                <a:path w="38347" h="3733">
                  <a:moveTo>
                    <a:pt x="116" y="135"/>
                  </a:moveTo>
                  <a:lnTo>
                    <a:pt x="116" y="135"/>
                  </a:lnTo>
                  <a:cubicBezTo>
                    <a:pt x="40" y="142"/>
                    <a:pt x="1" y="148"/>
                    <a:pt x="1" y="148"/>
                  </a:cubicBezTo>
                  <a:cubicBezTo>
                    <a:pt x="1" y="148"/>
                    <a:pt x="40" y="143"/>
                    <a:pt x="116" y="135"/>
                  </a:cubicBezTo>
                  <a:close/>
                  <a:moveTo>
                    <a:pt x="5140" y="1"/>
                  </a:moveTo>
                  <a:cubicBezTo>
                    <a:pt x="4573" y="1"/>
                    <a:pt x="4044" y="23"/>
                    <a:pt x="3560" y="23"/>
                  </a:cubicBezTo>
                  <a:cubicBezTo>
                    <a:pt x="2808" y="23"/>
                    <a:pt x="2181" y="23"/>
                    <a:pt x="1655" y="48"/>
                  </a:cubicBezTo>
                  <a:cubicBezTo>
                    <a:pt x="857" y="67"/>
                    <a:pt x="334" y="113"/>
                    <a:pt x="116" y="135"/>
                  </a:cubicBezTo>
                  <a:lnTo>
                    <a:pt x="116" y="135"/>
                  </a:lnTo>
                  <a:cubicBezTo>
                    <a:pt x="188" y="129"/>
                    <a:pt x="293" y="123"/>
                    <a:pt x="427" y="123"/>
                  </a:cubicBezTo>
                  <a:cubicBezTo>
                    <a:pt x="703" y="123"/>
                    <a:pt x="1129" y="123"/>
                    <a:pt x="1655" y="148"/>
                  </a:cubicBezTo>
                  <a:cubicBezTo>
                    <a:pt x="2181" y="148"/>
                    <a:pt x="2808" y="148"/>
                    <a:pt x="3560" y="173"/>
                  </a:cubicBezTo>
                  <a:cubicBezTo>
                    <a:pt x="4287" y="224"/>
                    <a:pt x="5114" y="224"/>
                    <a:pt x="6016" y="274"/>
                  </a:cubicBezTo>
                  <a:cubicBezTo>
                    <a:pt x="6918" y="324"/>
                    <a:pt x="7896" y="374"/>
                    <a:pt x="8923" y="449"/>
                  </a:cubicBezTo>
                  <a:cubicBezTo>
                    <a:pt x="9951" y="499"/>
                    <a:pt x="11054" y="625"/>
                    <a:pt x="12181" y="700"/>
                  </a:cubicBezTo>
                  <a:cubicBezTo>
                    <a:pt x="13284" y="775"/>
                    <a:pt x="14462" y="850"/>
                    <a:pt x="15640" y="975"/>
                  </a:cubicBezTo>
                  <a:cubicBezTo>
                    <a:pt x="16818" y="1101"/>
                    <a:pt x="18021" y="1226"/>
                    <a:pt x="19224" y="1351"/>
                  </a:cubicBezTo>
                  <a:cubicBezTo>
                    <a:pt x="20427" y="1452"/>
                    <a:pt x="21605" y="1552"/>
                    <a:pt x="22783" y="1727"/>
                  </a:cubicBezTo>
                  <a:cubicBezTo>
                    <a:pt x="23961" y="1878"/>
                    <a:pt x="25139" y="2003"/>
                    <a:pt x="26242" y="2153"/>
                  </a:cubicBezTo>
                  <a:cubicBezTo>
                    <a:pt x="27369" y="2279"/>
                    <a:pt x="28447" y="2404"/>
                    <a:pt x="29475" y="2529"/>
                  </a:cubicBezTo>
                  <a:cubicBezTo>
                    <a:pt x="30502" y="2680"/>
                    <a:pt x="31480" y="2805"/>
                    <a:pt x="32382" y="2955"/>
                  </a:cubicBezTo>
                  <a:cubicBezTo>
                    <a:pt x="34161" y="3181"/>
                    <a:pt x="35665" y="3381"/>
                    <a:pt x="36693" y="3532"/>
                  </a:cubicBezTo>
                  <a:cubicBezTo>
                    <a:pt x="37745" y="3657"/>
                    <a:pt x="38347" y="3732"/>
                    <a:pt x="38347" y="3732"/>
                  </a:cubicBezTo>
                  <a:cubicBezTo>
                    <a:pt x="38347" y="3732"/>
                    <a:pt x="37745" y="3632"/>
                    <a:pt x="36718" y="3432"/>
                  </a:cubicBezTo>
                  <a:cubicBezTo>
                    <a:pt x="35690" y="3256"/>
                    <a:pt x="34186" y="3006"/>
                    <a:pt x="32407" y="2680"/>
                  </a:cubicBezTo>
                  <a:cubicBezTo>
                    <a:pt x="31530" y="2529"/>
                    <a:pt x="30552" y="2379"/>
                    <a:pt x="29525" y="2204"/>
                  </a:cubicBezTo>
                  <a:cubicBezTo>
                    <a:pt x="28497" y="2053"/>
                    <a:pt x="27420" y="1903"/>
                    <a:pt x="26292" y="1752"/>
                  </a:cubicBezTo>
                  <a:cubicBezTo>
                    <a:pt x="25189" y="1602"/>
                    <a:pt x="24011" y="1452"/>
                    <a:pt x="22833" y="1301"/>
                  </a:cubicBezTo>
                  <a:cubicBezTo>
                    <a:pt x="21655" y="1126"/>
                    <a:pt x="20477" y="1001"/>
                    <a:pt x="19274" y="875"/>
                  </a:cubicBezTo>
                  <a:cubicBezTo>
                    <a:pt x="18071" y="775"/>
                    <a:pt x="16868" y="650"/>
                    <a:pt x="15690" y="549"/>
                  </a:cubicBezTo>
                  <a:cubicBezTo>
                    <a:pt x="14487" y="424"/>
                    <a:pt x="13334" y="374"/>
                    <a:pt x="12206" y="299"/>
                  </a:cubicBezTo>
                  <a:cubicBezTo>
                    <a:pt x="11079" y="224"/>
                    <a:pt x="9976" y="148"/>
                    <a:pt x="8948" y="98"/>
                  </a:cubicBezTo>
                  <a:cubicBezTo>
                    <a:pt x="7896" y="73"/>
                    <a:pt x="6918" y="48"/>
                    <a:pt x="6016" y="23"/>
                  </a:cubicBezTo>
                  <a:cubicBezTo>
                    <a:pt x="5715" y="6"/>
                    <a:pt x="5423" y="1"/>
                    <a:pt x="5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7" name="CustomShape 86"/>
            <p:cNvSpPr/>
            <p:nvPr/>
          </p:nvSpPr>
          <p:spPr>
            <a:xfrm>
              <a:off x="3696840" y="2522520"/>
              <a:ext cx="1813320" cy="124920"/>
            </a:xfrm>
            <a:custGeom>
              <a:avLst/>
              <a:gdLst/>
              <a:ahLst/>
              <a:rect l="l" t="t" r="r" b="b"/>
              <a:pathLst>
                <a:path w="126192" h="8723">
                  <a:moveTo>
                    <a:pt x="59124" y="1"/>
                  </a:moveTo>
                  <a:lnTo>
                    <a:pt x="57996" y="101"/>
                  </a:lnTo>
                  <a:lnTo>
                    <a:pt x="1" y="6091"/>
                  </a:lnTo>
                  <a:lnTo>
                    <a:pt x="1530" y="8723"/>
                  </a:lnTo>
                  <a:lnTo>
                    <a:pt x="57294" y="2958"/>
                  </a:lnTo>
                  <a:cubicBezTo>
                    <a:pt x="58147" y="4387"/>
                    <a:pt x="59951" y="5214"/>
                    <a:pt x="63084" y="5214"/>
                  </a:cubicBezTo>
                  <a:cubicBezTo>
                    <a:pt x="66217" y="5214"/>
                    <a:pt x="68046" y="4387"/>
                    <a:pt x="68873" y="2958"/>
                  </a:cubicBezTo>
                  <a:lnTo>
                    <a:pt x="124638" y="8723"/>
                  </a:lnTo>
                  <a:lnTo>
                    <a:pt x="126192" y="6091"/>
                  </a:lnTo>
                  <a:lnTo>
                    <a:pt x="68172" y="101"/>
                  </a:lnTo>
                  <a:lnTo>
                    <a:pt x="67044" y="1"/>
                  </a:lnTo>
                  <a:lnTo>
                    <a:pt x="66718" y="1078"/>
                  </a:lnTo>
                  <a:cubicBezTo>
                    <a:pt x="66643" y="1304"/>
                    <a:pt x="65916" y="2432"/>
                    <a:pt x="63084" y="2432"/>
                  </a:cubicBezTo>
                  <a:cubicBezTo>
                    <a:pt x="60252" y="2432"/>
                    <a:pt x="59525" y="1304"/>
                    <a:pt x="59475" y="1078"/>
                  </a:cubicBezTo>
                  <a:lnTo>
                    <a:pt x="591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8" name="CustomShape 87"/>
            <p:cNvSpPr/>
            <p:nvPr/>
          </p:nvSpPr>
          <p:spPr>
            <a:xfrm>
              <a:off x="4603320" y="1999440"/>
              <a:ext cx="199440" cy="455760"/>
            </a:xfrm>
            <a:custGeom>
              <a:avLst/>
              <a:gdLst/>
              <a:ahLst/>
              <a:rect l="l" t="t" r="r" b="b"/>
              <a:pathLst>
                <a:path w="13911" h="31731">
                  <a:moveTo>
                    <a:pt x="13184" y="1"/>
                  </a:moveTo>
                  <a:lnTo>
                    <a:pt x="13184" y="1"/>
                  </a:lnTo>
                  <a:cubicBezTo>
                    <a:pt x="8723" y="677"/>
                    <a:pt x="4211" y="2181"/>
                    <a:pt x="1" y="4988"/>
                  </a:cubicBezTo>
                  <a:lnTo>
                    <a:pt x="1" y="31730"/>
                  </a:lnTo>
                  <a:cubicBezTo>
                    <a:pt x="1" y="31730"/>
                    <a:pt x="3384" y="26166"/>
                    <a:pt x="13911" y="23058"/>
                  </a:cubicBezTo>
                  <a:cubicBezTo>
                    <a:pt x="12457" y="16793"/>
                    <a:pt x="11580" y="8672"/>
                    <a:pt x="131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9" name="CustomShape 88"/>
            <p:cNvSpPr/>
            <p:nvPr/>
          </p:nvSpPr>
          <p:spPr>
            <a:xfrm>
              <a:off x="4392720" y="2178000"/>
              <a:ext cx="179280" cy="99000"/>
            </a:xfrm>
            <a:custGeom>
              <a:avLst/>
              <a:gdLst/>
              <a:ahLst/>
              <a:rect l="l" t="t" r="r" b="b"/>
              <a:pathLst>
                <a:path w="12507" h="6920">
                  <a:moveTo>
                    <a:pt x="9298" y="1"/>
                  </a:moveTo>
                  <a:cubicBezTo>
                    <a:pt x="8450" y="1"/>
                    <a:pt x="7614" y="99"/>
                    <a:pt x="6817" y="354"/>
                  </a:cubicBezTo>
                  <a:cubicBezTo>
                    <a:pt x="5238" y="830"/>
                    <a:pt x="3935" y="1907"/>
                    <a:pt x="2882" y="3110"/>
                  </a:cubicBezTo>
                  <a:cubicBezTo>
                    <a:pt x="1830" y="4313"/>
                    <a:pt x="978" y="5642"/>
                    <a:pt x="0" y="6920"/>
                  </a:cubicBezTo>
                  <a:cubicBezTo>
                    <a:pt x="534" y="6807"/>
                    <a:pt x="1076" y="6770"/>
                    <a:pt x="1621" y="6770"/>
                  </a:cubicBezTo>
                  <a:cubicBezTo>
                    <a:pt x="2659" y="6770"/>
                    <a:pt x="3709" y="6904"/>
                    <a:pt x="4737" y="6904"/>
                  </a:cubicBezTo>
                  <a:cubicBezTo>
                    <a:pt x="5453" y="6904"/>
                    <a:pt x="6159" y="6839"/>
                    <a:pt x="6842" y="6619"/>
                  </a:cubicBezTo>
                  <a:cubicBezTo>
                    <a:pt x="7594" y="6369"/>
                    <a:pt x="8296" y="5968"/>
                    <a:pt x="8948" y="5516"/>
                  </a:cubicBezTo>
                  <a:cubicBezTo>
                    <a:pt x="9800" y="4940"/>
                    <a:pt x="10577" y="4288"/>
                    <a:pt x="11178" y="3486"/>
                  </a:cubicBezTo>
                  <a:cubicBezTo>
                    <a:pt x="11855" y="2534"/>
                    <a:pt x="12156" y="1456"/>
                    <a:pt x="12506" y="354"/>
                  </a:cubicBezTo>
                  <a:cubicBezTo>
                    <a:pt x="11457" y="158"/>
                    <a:pt x="10368" y="1"/>
                    <a:pt x="9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0" name="CustomShape 89"/>
            <p:cNvSpPr/>
            <p:nvPr/>
          </p:nvSpPr>
          <p:spPr>
            <a:xfrm>
              <a:off x="4390560" y="2178720"/>
              <a:ext cx="186120" cy="100080"/>
            </a:xfrm>
            <a:custGeom>
              <a:avLst/>
              <a:gdLst/>
              <a:ahLst/>
              <a:rect l="l" t="t" r="r" b="b"/>
              <a:pathLst>
                <a:path w="12984" h="6984">
                  <a:moveTo>
                    <a:pt x="12639" y="1"/>
                  </a:moveTo>
                  <a:cubicBezTo>
                    <a:pt x="12604" y="1"/>
                    <a:pt x="12568" y="6"/>
                    <a:pt x="12532" y="16"/>
                  </a:cubicBezTo>
                  <a:cubicBezTo>
                    <a:pt x="8221" y="1444"/>
                    <a:pt x="4537" y="3675"/>
                    <a:pt x="176" y="6407"/>
                  </a:cubicBezTo>
                  <a:cubicBezTo>
                    <a:pt x="51" y="6507"/>
                    <a:pt x="1" y="6708"/>
                    <a:pt x="101" y="6858"/>
                  </a:cubicBezTo>
                  <a:cubicBezTo>
                    <a:pt x="151" y="6933"/>
                    <a:pt x="251" y="6983"/>
                    <a:pt x="352" y="6983"/>
                  </a:cubicBezTo>
                  <a:cubicBezTo>
                    <a:pt x="402" y="6983"/>
                    <a:pt x="477" y="6983"/>
                    <a:pt x="527" y="6958"/>
                  </a:cubicBezTo>
                  <a:cubicBezTo>
                    <a:pt x="4838" y="4226"/>
                    <a:pt x="8497" y="2021"/>
                    <a:pt x="12733" y="592"/>
                  </a:cubicBezTo>
                  <a:cubicBezTo>
                    <a:pt x="12908" y="542"/>
                    <a:pt x="12983" y="367"/>
                    <a:pt x="12933" y="216"/>
                  </a:cubicBezTo>
                  <a:cubicBezTo>
                    <a:pt x="12893" y="77"/>
                    <a:pt x="12774" y="1"/>
                    <a:pt x="126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1" name="CustomShape 90"/>
            <p:cNvSpPr/>
            <p:nvPr/>
          </p:nvSpPr>
          <p:spPr>
            <a:xfrm>
              <a:off x="4493160" y="2013480"/>
              <a:ext cx="103320" cy="173880"/>
            </a:xfrm>
            <a:custGeom>
              <a:avLst/>
              <a:gdLst/>
              <a:ahLst/>
              <a:rect l="l" t="t" r="r" b="b"/>
              <a:pathLst>
                <a:path w="7219" h="12132">
                  <a:moveTo>
                    <a:pt x="1" y="1"/>
                  </a:moveTo>
                  <a:lnTo>
                    <a:pt x="1" y="1"/>
                  </a:lnTo>
                  <a:cubicBezTo>
                    <a:pt x="151" y="1455"/>
                    <a:pt x="276" y="2833"/>
                    <a:pt x="627" y="4237"/>
                  </a:cubicBezTo>
                  <a:cubicBezTo>
                    <a:pt x="978" y="5640"/>
                    <a:pt x="1529" y="7019"/>
                    <a:pt x="2382" y="8171"/>
                  </a:cubicBezTo>
                  <a:cubicBezTo>
                    <a:pt x="3535" y="9801"/>
                    <a:pt x="4813" y="11179"/>
                    <a:pt x="6291" y="12131"/>
                  </a:cubicBezTo>
                  <a:cubicBezTo>
                    <a:pt x="6843" y="10377"/>
                    <a:pt x="7219" y="9024"/>
                    <a:pt x="6918" y="7219"/>
                  </a:cubicBezTo>
                  <a:cubicBezTo>
                    <a:pt x="6642" y="5515"/>
                    <a:pt x="5615" y="3986"/>
                    <a:pt x="4337" y="2833"/>
                  </a:cubicBezTo>
                  <a:cubicBezTo>
                    <a:pt x="3058" y="1655"/>
                    <a:pt x="1529" y="803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2" name="CustomShape 91"/>
            <p:cNvSpPr/>
            <p:nvPr/>
          </p:nvSpPr>
          <p:spPr>
            <a:xfrm>
              <a:off x="4489200" y="2010600"/>
              <a:ext cx="94320" cy="176760"/>
            </a:xfrm>
            <a:custGeom>
              <a:avLst/>
              <a:gdLst/>
              <a:ahLst/>
              <a:rect l="l" t="t" r="r" b="b"/>
              <a:pathLst>
                <a:path w="6593" h="12314">
                  <a:moveTo>
                    <a:pt x="350" y="0"/>
                  </a:moveTo>
                  <a:cubicBezTo>
                    <a:pt x="280" y="0"/>
                    <a:pt x="208" y="26"/>
                    <a:pt x="151" y="83"/>
                  </a:cubicBezTo>
                  <a:cubicBezTo>
                    <a:pt x="1" y="183"/>
                    <a:pt x="1" y="383"/>
                    <a:pt x="101" y="509"/>
                  </a:cubicBezTo>
                  <a:cubicBezTo>
                    <a:pt x="2933" y="3992"/>
                    <a:pt x="4888" y="7877"/>
                    <a:pt x="5941" y="12088"/>
                  </a:cubicBezTo>
                  <a:cubicBezTo>
                    <a:pt x="5966" y="12213"/>
                    <a:pt x="6091" y="12313"/>
                    <a:pt x="6242" y="12313"/>
                  </a:cubicBezTo>
                  <a:lnTo>
                    <a:pt x="6317" y="12313"/>
                  </a:lnTo>
                  <a:cubicBezTo>
                    <a:pt x="6467" y="12263"/>
                    <a:pt x="6592" y="12088"/>
                    <a:pt x="6542" y="11937"/>
                  </a:cubicBezTo>
                  <a:cubicBezTo>
                    <a:pt x="5490" y="7627"/>
                    <a:pt x="3485" y="3667"/>
                    <a:pt x="577" y="108"/>
                  </a:cubicBezTo>
                  <a:cubicBezTo>
                    <a:pt x="522" y="39"/>
                    <a:pt x="437" y="0"/>
                    <a:pt x="3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3" name="CustomShape 92"/>
            <p:cNvSpPr/>
            <p:nvPr/>
          </p:nvSpPr>
          <p:spPr>
            <a:xfrm>
              <a:off x="4425840" y="2131920"/>
              <a:ext cx="488160" cy="77760"/>
            </a:xfrm>
            <a:custGeom>
              <a:avLst/>
              <a:gdLst/>
              <a:ahLst/>
              <a:rect l="l" t="t" r="r" b="b"/>
              <a:pathLst>
                <a:path w="33994" h="5438">
                  <a:moveTo>
                    <a:pt x="486" y="1"/>
                  </a:moveTo>
                  <a:cubicBezTo>
                    <a:pt x="161" y="1"/>
                    <a:pt x="1" y="516"/>
                    <a:pt x="382" y="650"/>
                  </a:cubicBezTo>
                  <a:cubicBezTo>
                    <a:pt x="7983" y="3808"/>
                    <a:pt x="16195" y="5437"/>
                    <a:pt x="24428" y="5437"/>
                  </a:cubicBezTo>
                  <a:cubicBezTo>
                    <a:pt x="25018" y="5437"/>
                    <a:pt x="25607" y="5429"/>
                    <a:pt x="26197" y="5412"/>
                  </a:cubicBezTo>
                  <a:cubicBezTo>
                    <a:pt x="28678" y="5362"/>
                    <a:pt x="31134" y="5162"/>
                    <a:pt x="33590" y="4786"/>
                  </a:cubicBezTo>
                  <a:cubicBezTo>
                    <a:pt x="33994" y="4738"/>
                    <a:pt x="33925" y="4128"/>
                    <a:pt x="33554" y="4128"/>
                  </a:cubicBezTo>
                  <a:cubicBezTo>
                    <a:pt x="33534" y="4128"/>
                    <a:pt x="33512" y="4130"/>
                    <a:pt x="33490" y="4134"/>
                  </a:cubicBezTo>
                  <a:cubicBezTo>
                    <a:pt x="30542" y="4554"/>
                    <a:pt x="27565" y="4763"/>
                    <a:pt x="24588" y="4763"/>
                  </a:cubicBezTo>
                  <a:cubicBezTo>
                    <a:pt x="18857" y="4763"/>
                    <a:pt x="13125" y="3989"/>
                    <a:pt x="7600" y="2455"/>
                  </a:cubicBezTo>
                  <a:cubicBezTo>
                    <a:pt x="5244" y="1778"/>
                    <a:pt x="2888" y="976"/>
                    <a:pt x="607" y="24"/>
                  </a:cubicBezTo>
                  <a:cubicBezTo>
                    <a:pt x="565" y="8"/>
                    <a:pt x="524" y="1"/>
                    <a:pt x="4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4" name="CustomShape 93"/>
            <p:cNvSpPr/>
            <p:nvPr/>
          </p:nvSpPr>
          <p:spPr>
            <a:xfrm>
              <a:off x="4164840" y="1962720"/>
              <a:ext cx="272160" cy="224640"/>
            </a:xfrm>
            <a:custGeom>
              <a:avLst/>
              <a:gdLst/>
              <a:ahLst/>
              <a:rect l="l" t="t" r="r" b="b"/>
              <a:pathLst>
                <a:path w="18973" h="15667">
                  <a:moveTo>
                    <a:pt x="6843" y="0"/>
                  </a:moveTo>
                  <a:cubicBezTo>
                    <a:pt x="2532" y="1704"/>
                    <a:pt x="0" y="12105"/>
                    <a:pt x="0" y="12105"/>
                  </a:cubicBezTo>
                  <a:cubicBezTo>
                    <a:pt x="7269" y="13584"/>
                    <a:pt x="8221" y="14837"/>
                    <a:pt x="12206" y="15589"/>
                  </a:cubicBezTo>
                  <a:cubicBezTo>
                    <a:pt x="12487" y="15642"/>
                    <a:pt x="12754" y="15666"/>
                    <a:pt x="13006" y="15666"/>
                  </a:cubicBezTo>
                  <a:cubicBezTo>
                    <a:pt x="16355" y="15666"/>
                    <a:pt x="17244" y="11354"/>
                    <a:pt x="17244" y="11354"/>
                  </a:cubicBezTo>
                  <a:cubicBezTo>
                    <a:pt x="18973" y="7043"/>
                    <a:pt x="17469" y="5013"/>
                    <a:pt x="14286" y="3860"/>
                  </a:cubicBezTo>
                  <a:cubicBezTo>
                    <a:pt x="10677" y="2557"/>
                    <a:pt x="6843" y="0"/>
                    <a:pt x="68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5" name="CustomShape 94"/>
            <p:cNvSpPr/>
            <p:nvPr/>
          </p:nvSpPr>
          <p:spPr>
            <a:xfrm>
              <a:off x="4185000" y="1985400"/>
              <a:ext cx="88200" cy="134640"/>
            </a:xfrm>
            <a:custGeom>
              <a:avLst/>
              <a:gdLst/>
              <a:ahLst/>
              <a:rect l="l" t="t" r="r" b="b"/>
              <a:pathLst>
                <a:path w="6167" h="9404">
                  <a:moveTo>
                    <a:pt x="5168" y="1"/>
                  </a:moveTo>
                  <a:cubicBezTo>
                    <a:pt x="4445" y="1"/>
                    <a:pt x="2877" y="2438"/>
                    <a:pt x="2357" y="3336"/>
                  </a:cubicBezTo>
                  <a:cubicBezTo>
                    <a:pt x="1029" y="5592"/>
                    <a:pt x="1" y="8625"/>
                    <a:pt x="602" y="9276"/>
                  </a:cubicBezTo>
                  <a:cubicBezTo>
                    <a:pt x="666" y="9340"/>
                    <a:pt x="769" y="9403"/>
                    <a:pt x="926" y="9403"/>
                  </a:cubicBezTo>
                  <a:cubicBezTo>
                    <a:pt x="1016" y="9403"/>
                    <a:pt x="1125" y="9382"/>
                    <a:pt x="1254" y="9326"/>
                  </a:cubicBezTo>
                  <a:cubicBezTo>
                    <a:pt x="3034" y="8499"/>
                    <a:pt x="4337" y="6169"/>
                    <a:pt x="5139" y="4239"/>
                  </a:cubicBezTo>
                  <a:cubicBezTo>
                    <a:pt x="5790" y="2735"/>
                    <a:pt x="6116" y="1457"/>
                    <a:pt x="6141" y="1331"/>
                  </a:cubicBezTo>
                  <a:cubicBezTo>
                    <a:pt x="6166" y="1256"/>
                    <a:pt x="6116" y="1156"/>
                    <a:pt x="6041" y="1131"/>
                  </a:cubicBezTo>
                  <a:cubicBezTo>
                    <a:pt x="6028" y="1128"/>
                    <a:pt x="6014" y="1126"/>
                    <a:pt x="6001" y="1126"/>
                  </a:cubicBezTo>
                  <a:cubicBezTo>
                    <a:pt x="5916" y="1126"/>
                    <a:pt x="5841" y="1191"/>
                    <a:pt x="5841" y="1256"/>
                  </a:cubicBezTo>
                  <a:cubicBezTo>
                    <a:pt x="5816" y="1306"/>
                    <a:pt x="4161" y="7597"/>
                    <a:pt x="1104" y="9026"/>
                  </a:cubicBezTo>
                  <a:cubicBezTo>
                    <a:pt x="1013" y="9071"/>
                    <a:pt x="953" y="9086"/>
                    <a:pt x="914" y="9086"/>
                  </a:cubicBezTo>
                  <a:cubicBezTo>
                    <a:pt x="868" y="9086"/>
                    <a:pt x="853" y="9064"/>
                    <a:pt x="853" y="9051"/>
                  </a:cubicBezTo>
                  <a:cubicBezTo>
                    <a:pt x="452" y="8625"/>
                    <a:pt x="1204" y="5943"/>
                    <a:pt x="2633" y="3512"/>
                  </a:cubicBezTo>
                  <a:cubicBezTo>
                    <a:pt x="3735" y="1557"/>
                    <a:pt x="4888" y="304"/>
                    <a:pt x="5139" y="304"/>
                  </a:cubicBezTo>
                  <a:cubicBezTo>
                    <a:pt x="5139" y="304"/>
                    <a:pt x="5239" y="479"/>
                    <a:pt x="4838" y="1532"/>
                  </a:cubicBezTo>
                  <a:cubicBezTo>
                    <a:pt x="3134" y="6068"/>
                    <a:pt x="2181" y="7346"/>
                    <a:pt x="1906" y="7497"/>
                  </a:cubicBezTo>
                  <a:cubicBezTo>
                    <a:pt x="1906" y="7472"/>
                    <a:pt x="1906" y="7422"/>
                    <a:pt x="1906" y="7321"/>
                  </a:cubicBezTo>
                  <a:cubicBezTo>
                    <a:pt x="2006" y="6068"/>
                    <a:pt x="3836" y="2785"/>
                    <a:pt x="3836" y="2735"/>
                  </a:cubicBezTo>
                  <a:cubicBezTo>
                    <a:pt x="3886" y="2660"/>
                    <a:pt x="3861" y="2559"/>
                    <a:pt x="3785" y="2534"/>
                  </a:cubicBezTo>
                  <a:cubicBezTo>
                    <a:pt x="3759" y="2517"/>
                    <a:pt x="3729" y="2508"/>
                    <a:pt x="3699" y="2508"/>
                  </a:cubicBezTo>
                  <a:cubicBezTo>
                    <a:pt x="3646" y="2508"/>
                    <a:pt x="3592" y="2536"/>
                    <a:pt x="3560" y="2585"/>
                  </a:cubicBezTo>
                  <a:cubicBezTo>
                    <a:pt x="3485" y="2735"/>
                    <a:pt x="1705" y="5968"/>
                    <a:pt x="1580" y="7296"/>
                  </a:cubicBezTo>
                  <a:cubicBezTo>
                    <a:pt x="1555" y="7672"/>
                    <a:pt x="1680" y="7798"/>
                    <a:pt x="1805" y="7823"/>
                  </a:cubicBezTo>
                  <a:cubicBezTo>
                    <a:pt x="1823" y="7827"/>
                    <a:pt x="1841" y="7829"/>
                    <a:pt x="1859" y="7829"/>
                  </a:cubicBezTo>
                  <a:cubicBezTo>
                    <a:pt x="2758" y="7829"/>
                    <a:pt x="4599" y="3106"/>
                    <a:pt x="5139" y="1632"/>
                  </a:cubicBezTo>
                  <a:cubicBezTo>
                    <a:pt x="5515" y="630"/>
                    <a:pt x="5565" y="153"/>
                    <a:pt x="5289" y="28"/>
                  </a:cubicBezTo>
                  <a:cubicBezTo>
                    <a:pt x="5252" y="10"/>
                    <a:pt x="5212" y="1"/>
                    <a:pt x="5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6" name="CustomShape 95"/>
            <p:cNvSpPr/>
            <p:nvPr/>
          </p:nvSpPr>
          <p:spPr>
            <a:xfrm>
              <a:off x="4162320" y="2046960"/>
              <a:ext cx="288000" cy="91440"/>
            </a:xfrm>
            <a:custGeom>
              <a:avLst/>
              <a:gdLst/>
              <a:ahLst/>
              <a:rect l="l" t="t" r="r" b="b"/>
              <a:pathLst>
                <a:path w="20076" h="6397">
                  <a:moveTo>
                    <a:pt x="12361" y="0"/>
                  </a:moveTo>
                  <a:cubicBezTo>
                    <a:pt x="10494" y="0"/>
                    <a:pt x="8797" y="728"/>
                    <a:pt x="7318" y="2206"/>
                  </a:cubicBezTo>
                  <a:cubicBezTo>
                    <a:pt x="3634" y="5840"/>
                    <a:pt x="201" y="6091"/>
                    <a:pt x="175" y="6091"/>
                  </a:cubicBezTo>
                  <a:cubicBezTo>
                    <a:pt x="75" y="6091"/>
                    <a:pt x="0" y="6166"/>
                    <a:pt x="25" y="6241"/>
                  </a:cubicBezTo>
                  <a:cubicBezTo>
                    <a:pt x="25" y="6329"/>
                    <a:pt x="82" y="6397"/>
                    <a:pt x="146" y="6397"/>
                  </a:cubicBezTo>
                  <a:cubicBezTo>
                    <a:pt x="156" y="6397"/>
                    <a:pt x="166" y="6395"/>
                    <a:pt x="175" y="6392"/>
                  </a:cubicBezTo>
                  <a:cubicBezTo>
                    <a:pt x="326" y="6392"/>
                    <a:pt x="3759" y="6166"/>
                    <a:pt x="7544" y="2432"/>
                  </a:cubicBezTo>
                  <a:cubicBezTo>
                    <a:pt x="8973" y="1027"/>
                    <a:pt x="10597" y="301"/>
                    <a:pt x="12366" y="301"/>
                  </a:cubicBezTo>
                  <a:cubicBezTo>
                    <a:pt x="12396" y="301"/>
                    <a:pt x="12426" y="301"/>
                    <a:pt x="12456" y="302"/>
                  </a:cubicBezTo>
                  <a:cubicBezTo>
                    <a:pt x="16341" y="352"/>
                    <a:pt x="19749" y="3860"/>
                    <a:pt x="19775" y="3886"/>
                  </a:cubicBezTo>
                  <a:cubicBezTo>
                    <a:pt x="19816" y="3913"/>
                    <a:pt x="19865" y="3933"/>
                    <a:pt x="19909" y="3933"/>
                  </a:cubicBezTo>
                  <a:cubicBezTo>
                    <a:pt x="19945" y="3933"/>
                    <a:pt x="19977" y="3919"/>
                    <a:pt x="20000" y="3886"/>
                  </a:cubicBezTo>
                  <a:lnTo>
                    <a:pt x="20050" y="3835"/>
                  </a:lnTo>
                  <a:cubicBezTo>
                    <a:pt x="20075" y="3785"/>
                    <a:pt x="20050" y="3710"/>
                    <a:pt x="20000" y="3660"/>
                  </a:cubicBezTo>
                  <a:cubicBezTo>
                    <a:pt x="19875" y="3510"/>
                    <a:pt x="16491" y="51"/>
                    <a:pt x="12456" y="1"/>
                  </a:cubicBezTo>
                  <a:cubicBezTo>
                    <a:pt x="12424" y="0"/>
                    <a:pt x="12393" y="0"/>
                    <a:pt x="123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7" name="CustomShape 96"/>
            <p:cNvSpPr/>
            <p:nvPr/>
          </p:nvSpPr>
          <p:spPr>
            <a:xfrm>
              <a:off x="4260600" y="1960560"/>
              <a:ext cx="32760" cy="117000"/>
            </a:xfrm>
            <a:custGeom>
              <a:avLst/>
              <a:gdLst/>
              <a:ahLst/>
              <a:rect l="l" t="t" r="r" b="b"/>
              <a:pathLst>
                <a:path w="2306" h="8163">
                  <a:moveTo>
                    <a:pt x="185" y="1"/>
                  </a:moveTo>
                  <a:cubicBezTo>
                    <a:pt x="141" y="1"/>
                    <a:pt x="92" y="19"/>
                    <a:pt x="50" y="61"/>
                  </a:cubicBezTo>
                  <a:cubicBezTo>
                    <a:pt x="0" y="136"/>
                    <a:pt x="0" y="236"/>
                    <a:pt x="75" y="286"/>
                  </a:cubicBezTo>
                  <a:cubicBezTo>
                    <a:pt x="100" y="312"/>
                    <a:pt x="1955" y="1966"/>
                    <a:pt x="802" y="7956"/>
                  </a:cubicBezTo>
                  <a:cubicBezTo>
                    <a:pt x="777" y="8056"/>
                    <a:pt x="827" y="8131"/>
                    <a:pt x="927" y="8156"/>
                  </a:cubicBezTo>
                  <a:cubicBezTo>
                    <a:pt x="941" y="8161"/>
                    <a:pt x="954" y="8163"/>
                    <a:pt x="967" y="8163"/>
                  </a:cubicBezTo>
                  <a:cubicBezTo>
                    <a:pt x="1028" y="8163"/>
                    <a:pt x="1082" y="8118"/>
                    <a:pt x="1103" y="8056"/>
                  </a:cubicBezTo>
                  <a:lnTo>
                    <a:pt x="1103" y="8031"/>
                  </a:lnTo>
                  <a:cubicBezTo>
                    <a:pt x="2306" y="1840"/>
                    <a:pt x="376" y="111"/>
                    <a:pt x="276" y="36"/>
                  </a:cubicBezTo>
                  <a:cubicBezTo>
                    <a:pt x="253" y="13"/>
                    <a:pt x="221" y="1"/>
                    <a:pt x="1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8" name="CustomShape 97"/>
            <p:cNvSpPr/>
            <p:nvPr/>
          </p:nvSpPr>
          <p:spPr>
            <a:xfrm>
              <a:off x="4242960" y="1940760"/>
              <a:ext cx="256680" cy="210600"/>
            </a:xfrm>
            <a:custGeom>
              <a:avLst/>
              <a:gdLst/>
              <a:ahLst/>
              <a:rect l="l" t="t" r="r" b="b"/>
              <a:pathLst>
                <a:path w="17895" h="14688">
                  <a:moveTo>
                    <a:pt x="2707" y="0"/>
                  </a:moveTo>
                  <a:cubicBezTo>
                    <a:pt x="2707" y="1"/>
                    <a:pt x="0" y="10351"/>
                    <a:pt x="13033" y="14687"/>
                  </a:cubicBezTo>
                  <a:cubicBezTo>
                    <a:pt x="13033" y="14687"/>
                    <a:pt x="17895" y="8747"/>
                    <a:pt x="10953" y="5314"/>
                  </a:cubicBezTo>
                  <a:cubicBezTo>
                    <a:pt x="3985" y="1880"/>
                    <a:pt x="2707" y="0"/>
                    <a:pt x="2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9" name="CustomShape 98"/>
            <p:cNvSpPr/>
            <p:nvPr/>
          </p:nvSpPr>
          <p:spPr>
            <a:xfrm>
              <a:off x="3742920" y="2707560"/>
              <a:ext cx="234360" cy="234360"/>
            </a:xfrm>
            <a:custGeom>
              <a:avLst/>
              <a:gdLst/>
              <a:ahLst/>
              <a:rect l="l" t="t" r="r" b="b"/>
              <a:pathLst>
                <a:path w="4207" h="4207">
                  <a:moveTo>
                    <a:pt x="2093" y="1"/>
                  </a:moveTo>
                  <a:cubicBezTo>
                    <a:pt x="1863" y="1"/>
                    <a:pt x="1654" y="210"/>
                    <a:pt x="1654" y="440"/>
                  </a:cubicBezTo>
                  <a:lnTo>
                    <a:pt x="1654" y="1675"/>
                  </a:lnTo>
                  <a:lnTo>
                    <a:pt x="440" y="1675"/>
                  </a:lnTo>
                  <a:cubicBezTo>
                    <a:pt x="189" y="1675"/>
                    <a:pt x="1" y="1863"/>
                    <a:pt x="1" y="2114"/>
                  </a:cubicBezTo>
                  <a:cubicBezTo>
                    <a:pt x="1" y="2344"/>
                    <a:pt x="189" y="2553"/>
                    <a:pt x="440" y="2553"/>
                  </a:cubicBezTo>
                  <a:lnTo>
                    <a:pt x="1654" y="2553"/>
                  </a:lnTo>
                  <a:lnTo>
                    <a:pt x="1654" y="3767"/>
                  </a:lnTo>
                  <a:cubicBezTo>
                    <a:pt x="1654" y="4018"/>
                    <a:pt x="1863" y="4206"/>
                    <a:pt x="2093" y="4206"/>
                  </a:cubicBezTo>
                  <a:cubicBezTo>
                    <a:pt x="2344" y="4206"/>
                    <a:pt x="2533" y="4018"/>
                    <a:pt x="2533" y="3767"/>
                  </a:cubicBezTo>
                  <a:lnTo>
                    <a:pt x="2533" y="2553"/>
                  </a:lnTo>
                  <a:lnTo>
                    <a:pt x="3767" y="2553"/>
                  </a:lnTo>
                  <a:cubicBezTo>
                    <a:pt x="3997" y="2553"/>
                    <a:pt x="4206" y="2344"/>
                    <a:pt x="4206" y="2114"/>
                  </a:cubicBezTo>
                  <a:cubicBezTo>
                    <a:pt x="4206" y="1863"/>
                    <a:pt x="4018" y="1675"/>
                    <a:pt x="3767" y="1675"/>
                  </a:cubicBezTo>
                  <a:lnTo>
                    <a:pt x="2533" y="1675"/>
                  </a:lnTo>
                  <a:lnTo>
                    <a:pt x="2533" y="440"/>
                  </a:lnTo>
                  <a:cubicBezTo>
                    <a:pt x="2533" y="210"/>
                    <a:pt x="2344" y="1"/>
                    <a:pt x="2093" y="1"/>
                  </a:cubicBezTo>
                  <a:close/>
                </a:path>
              </a:pathLst>
            </a:custGeom>
            <a:solidFill>
              <a:srgbClr val="f4efe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0" name="CustomShape 99"/>
            <p:cNvSpPr/>
            <p:nvPr/>
          </p:nvSpPr>
          <p:spPr>
            <a:xfrm>
              <a:off x="5128200" y="1245600"/>
              <a:ext cx="288000" cy="288000"/>
            </a:xfrm>
            <a:custGeom>
              <a:avLst/>
              <a:gdLst/>
              <a:ahLst/>
              <a:rect l="l" t="t" r="r" b="b"/>
              <a:pathLst>
                <a:path w="4207" h="4207">
                  <a:moveTo>
                    <a:pt x="2093" y="1"/>
                  </a:moveTo>
                  <a:cubicBezTo>
                    <a:pt x="1863" y="1"/>
                    <a:pt x="1654" y="210"/>
                    <a:pt x="1654" y="440"/>
                  </a:cubicBezTo>
                  <a:lnTo>
                    <a:pt x="1654" y="1675"/>
                  </a:lnTo>
                  <a:lnTo>
                    <a:pt x="440" y="1675"/>
                  </a:lnTo>
                  <a:cubicBezTo>
                    <a:pt x="189" y="1675"/>
                    <a:pt x="1" y="1863"/>
                    <a:pt x="1" y="2114"/>
                  </a:cubicBezTo>
                  <a:cubicBezTo>
                    <a:pt x="1" y="2344"/>
                    <a:pt x="189" y="2553"/>
                    <a:pt x="440" y="2553"/>
                  </a:cubicBezTo>
                  <a:lnTo>
                    <a:pt x="1654" y="2553"/>
                  </a:lnTo>
                  <a:lnTo>
                    <a:pt x="1654" y="3767"/>
                  </a:lnTo>
                  <a:cubicBezTo>
                    <a:pt x="1654" y="4018"/>
                    <a:pt x="1863" y="4206"/>
                    <a:pt x="2093" y="4206"/>
                  </a:cubicBezTo>
                  <a:cubicBezTo>
                    <a:pt x="2344" y="4206"/>
                    <a:pt x="2533" y="4018"/>
                    <a:pt x="2533" y="3767"/>
                  </a:cubicBezTo>
                  <a:lnTo>
                    <a:pt x="2533" y="2553"/>
                  </a:lnTo>
                  <a:lnTo>
                    <a:pt x="3767" y="2553"/>
                  </a:lnTo>
                  <a:cubicBezTo>
                    <a:pt x="3997" y="2553"/>
                    <a:pt x="4206" y="2344"/>
                    <a:pt x="4206" y="2114"/>
                  </a:cubicBezTo>
                  <a:cubicBezTo>
                    <a:pt x="4206" y="1863"/>
                    <a:pt x="4018" y="1675"/>
                    <a:pt x="3767" y="1675"/>
                  </a:cubicBezTo>
                  <a:lnTo>
                    <a:pt x="2533" y="1675"/>
                  </a:lnTo>
                  <a:lnTo>
                    <a:pt x="2533" y="440"/>
                  </a:lnTo>
                  <a:cubicBezTo>
                    <a:pt x="2533" y="210"/>
                    <a:pt x="2344" y="1"/>
                    <a:pt x="2093" y="1"/>
                  </a:cubicBezTo>
                  <a:close/>
                </a:path>
              </a:pathLst>
            </a:custGeom>
            <a:solidFill>
              <a:srgbClr val="f4efe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31" name="TextShape 100"/>
          <p:cNvSpPr txBox="1"/>
          <p:nvPr/>
        </p:nvSpPr>
        <p:spPr>
          <a:xfrm>
            <a:off x="3401280" y="4014720"/>
            <a:ext cx="2339640" cy="365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7f694c"/>
                </a:solidFill>
                <a:latin typeface="Roboto"/>
                <a:ea typeface="Roboto"/>
              </a:rPr>
              <a:t>Users can follow, share quotes and even have contact with their favourite authors</a:t>
            </a:r>
            <a:endParaRPr b="0" lang="pt-PT" sz="1400" spc="-1" strike="noStrike">
              <a:latin typeface="Arial"/>
            </a:endParaRPr>
          </a:p>
        </p:txBody>
      </p:sp>
      <p:sp>
        <p:nvSpPr>
          <p:cNvPr id="732" name="TextShape 101"/>
          <p:cNvSpPr txBox="1"/>
          <p:nvPr/>
        </p:nvSpPr>
        <p:spPr>
          <a:xfrm>
            <a:off x="3401280" y="3442680"/>
            <a:ext cx="2339640" cy="365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2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Authors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3" name="TextShape 102"/>
          <p:cNvSpPr txBox="1"/>
          <p:nvPr/>
        </p:nvSpPr>
        <p:spPr>
          <a:xfrm>
            <a:off x="4114080" y="2944440"/>
            <a:ext cx="914040" cy="497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en" sz="34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04.</a:t>
            </a:r>
            <a:endParaRPr b="0" lang="pt-PT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4" name="CustomShape 103"/>
          <p:cNvSpPr/>
          <p:nvPr/>
        </p:nvSpPr>
        <p:spPr>
          <a:xfrm>
            <a:off x="8693640" y="4745520"/>
            <a:ext cx="450000" cy="38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3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03</a:t>
            </a:r>
            <a:endParaRPr b="0" lang="pt-PT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5" name="Group 1"/>
          <p:cNvGrpSpPr/>
          <p:nvPr/>
        </p:nvGrpSpPr>
        <p:grpSpPr>
          <a:xfrm>
            <a:off x="4698360" y="1099440"/>
            <a:ext cx="3729240" cy="3458520"/>
            <a:chOff x="4698360" y="1099440"/>
            <a:chExt cx="3729240" cy="3458520"/>
          </a:xfrm>
        </p:grpSpPr>
        <p:sp>
          <p:nvSpPr>
            <p:cNvPr id="736" name="CustomShape 2"/>
            <p:cNvSpPr/>
            <p:nvPr/>
          </p:nvSpPr>
          <p:spPr>
            <a:xfrm flipH="1">
              <a:off x="8061120" y="2315520"/>
              <a:ext cx="9000" cy="26280"/>
            </a:xfrm>
            <a:custGeom>
              <a:avLst/>
              <a:gdLst/>
              <a:ahLst/>
              <a:rect l="l" t="t" r="r" b="b"/>
              <a:pathLst>
                <a:path w="477" h="1380">
                  <a:moveTo>
                    <a:pt x="0" y="1"/>
                  </a:moveTo>
                  <a:cubicBezTo>
                    <a:pt x="100" y="452"/>
                    <a:pt x="201" y="903"/>
                    <a:pt x="301" y="1379"/>
                  </a:cubicBezTo>
                  <a:cubicBezTo>
                    <a:pt x="301" y="1354"/>
                    <a:pt x="301" y="1354"/>
                    <a:pt x="301" y="1329"/>
                  </a:cubicBezTo>
                  <a:cubicBezTo>
                    <a:pt x="476" y="878"/>
                    <a:pt x="326" y="35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7" name="CustomShape 3"/>
            <p:cNvSpPr/>
            <p:nvPr/>
          </p:nvSpPr>
          <p:spPr>
            <a:xfrm flipH="1">
              <a:off x="7776000" y="3586320"/>
              <a:ext cx="113760" cy="562320"/>
            </a:xfrm>
            <a:custGeom>
              <a:avLst/>
              <a:gdLst/>
              <a:ahLst/>
              <a:rect l="l" t="t" r="r" b="b"/>
              <a:pathLst>
                <a:path w="5916" h="29172">
                  <a:moveTo>
                    <a:pt x="1630" y="1"/>
                  </a:moveTo>
                  <a:cubicBezTo>
                    <a:pt x="803" y="5489"/>
                    <a:pt x="1" y="11028"/>
                    <a:pt x="301" y="16492"/>
                  </a:cubicBezTo>
                  <a:cubicBezTo>
                    <a:pt x="502" y="20226"/>
                    <a:pt x="1053" y="24813"/>
                    <a:pt x="3108" y="28021"/>
                  </a:cubicBezTo>
                  <a:cubicBezTo>
                    <a:pt x="3638" y="28838"/>
                    <a:pt x="4068" y="29172"/>
                    <a:pt x="4417" y="29172"/>
                  </a:cubicBezTo>
                  <a:cubicBezTo>
                    <a:pt x="5804" y="29172"/>
                    <a:pt x="5916" y="23904"/>
                    <a:pt x="5916" y="22683"/>
                  </a:cubicBezTo>
                  <a:cubicBezTo>
                    <a:pt x="5890" y="18672"/>
                    <a:pt x="5489" y="14687"/>
                    <a:pt x="4738" y="10803"/>
                  </a:cubicBezTo>
                  <a:cubicBezTo>
                    <a:pt x="4387" y="8948"/>
                    <a:pt x="3936" y="7119"/>
                    <a:pt x="3409" y="5314"/>
                  </a:cubicBezTo>
                  <a:cubicBezTo>
                    <a:pt x="3033" y="3961"/>
                    <a:pt x="1429" y="1379"/>
                    <a:pt x="16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8" name="CustomShape 4"/>
            <p:cNvSpPr/>
            <p:nvPr/>
          </p:nvSpPr>
          <p:spPr>
            <a:xfrm flipH="1">
              <a:off x="7611480" y="3580200"/>
              <a:ext cx="142560" cy="711360"/>
            </a:xfrm>
            <a:custGeom>
              <a:avLst/>
              <a:gdLst/>
              <a:ahLst/>
              <a:rect l="l" t="t" r="r" b="b"/>
              <a:pathLst>
                <a:path w="7409" h="36902">
                  <a:moveTo>
                    <a:pt x="1680" y="1"/>
                  </a:moveTo>
                  <a:cubicBezTo>
                    <a:pt x="852" y="6918"/>
                    <a:pt x="0" y="13886"/>
                    <a:pt x="502" y="20803"/>
                  </a:cubicBezTo>
                  <a:cubicBezTo>
                    <a:pt x="827" y="25515"/>
                    <a:pt x="1604" y="31329"/>
                    <a:pt x="4161" y="35415"/>
                  </a:cubicBezTo>
                  <a:cubicBezTo>
                    <a:pt x="4819" y="36471"/>
                    <a:pt x="5344" y="36902"/>
                    <a:pt x="5763" y="36902"/>
                  </a:cubicBezTo>
                  <a:cubicBezTo>
                    <a:pt x="7401" y="36902"/>
                    <a:pt x="7409" y="30305"/>
                    <a:pt x="7369" y="28748"/>
                  </a:cubicBezTo>
                  <a:cubicBezTo>
                    <a:pt x="7243" y="23685"/>
                    <a:pt x="6667" y="18648"/>
                    <a:pt x="5665" y="13710"/>
                  </a:cubicBezTo>
                  <a:cubicBezTo>
                    <a:pt x="5213" y="11379"/>
                    <a:pt x="4637" y="9074"/>
                    <a:pt x="3960" y="6768"/>
                  </a:cubicBezTo>
                  <a:cubicBezTo>
                    <a:pt x="3459" y="5038"/>
                    <a:pt x="1479" y="1730"/>
                    <a:pt x="1680" y="1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9" name="CustomShape 5"/>
            <p:cNvSpPr/>
            <p:nvPr/>
          </p:nvSpPr>
          <p:spPr>
            <a:xfrm flipH="1">
              <a:off x="7469280" y="3674880"/>
              <a:ext cx="131040" cy="714960"/>
            </a:xfrm>
            <a:custGeom>
              <a:avLst/>
              <a:gdLst/>
              <a:ahLst/>
              <a:rect l="l" t="t" r="r" b="b"/>
              <a:pathLst>
                <a:path w="6818" h="37092">
                  <a:moveTo>
                    <a:pt x="4486" y="0"/>
                  </a:moveTo>
                  <a:cubicBezTo>
                    <a:pt x="2682" y="6717"/>
                    <a:pt x="878" y="13484"/>
                    <a:pt x="401" y="20426"/>
                  </a:cubicBezTo>
                  <a:cubicBezTo>
                    <a:pt x="50" y="25113"/>
                    <a:pt x="0" y="31003"/>
                    <a:pt x="1955" y="35389"/>
                  </a:cubicBezTo>
                  <a:cubicBezTo>
                    <a:pt x="2494" y="36603"/>
                    <a:pt x="2984" y="37091"/>
                    <a:pt x="3422" y="37091"/>
                  </a:cubicBezTo>
                  <a:cubicBezTo>
                    <a:pt x="5000" y="37091"/>
                    <a:pt x="5914" y="30759"/>
                    <a:pt x="6091" y="29248"/>
                  </a:cubicBezTo>
                  <a:cubicBezTo>
                    <a:pt x="6667" y="24211"/>
                    <a:pt x="6817" y="19148"/>
                    <a:pt x="6517" y="14136"/>
                  </a:cubicBezTo>
                  <a:cubicBezTo>
                    <a:pt x="6366" y="11755"/>
                    <a:pt x="6141" y="9374"/>
                    <a:pt x="5790" y="7018"/>
                  </a:cubicBezTo>
                  <a:cubicBezTo>
                    <a:pt x="5539" y="5213"/>
                    <a:pt x="4036" y="1680"/>
                    <a:pt x="4486" y="0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0" name="CustomShape 6"/>
            <p:cNvSpPr/>
            <p:nvPr/>
          </p:nvSpPr>
          <p:spPr>
            <a:xfrm flipH="1">
              <a:off x="7942320" y="3697920"/>
              <a:ext cx="26640" cy="357480"/>
            </a:xfrm>
            <a:custGeom>
              <a:avLst/>
              <a:gdLst/>
              <a:ahLst/>
              <a:rect l="l" t="t" r="r" b="b"/>
              <a:pathLst>
                <a:path w="1404" h="18547">
                  <a:moveTo>
                    <a:pt x="151" y="0"/>
                  </a:moveTo>
                  <a:cubicBezTo>
                    <a:pt x="0" y="3108"/>
                    <a:pt x="126" y="6216"/>
                    <a:pt x="326" y="9298"/>
                  </a:cubicBezTo>
                  <a:cubicBezTo>
                    <a:pt x="527" y="12406"/>
                    <a:pt x="853" y="15489"/>
                    <a:pt x="1404" y="18547"/>
                  </a:cubicBezTo>
                  <a:cubicBezTo>
                    <a:pt x="1379" y="15439"/>
                    <a:pt x="1178" y="12356"/>
                    <a:pt x="978" y="9248"/>
                  </a:cubicBezTo>
                  <a:cubicBezTo>
                    <a:pt x="752" y="6166"/>
                    <a:pt x="527" y="3083"/>
                    <a:pt x="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1" name="CustomShape 7"/>
            <p:cNvSpPr/>
            <p:nvPr/>
          </p:nvSpPr>
          <p:spPr>
            <a:xfrm flipH="1">
              <a:off x="7803360" y="3741840"/>
              <a:ext cx="48600" cy="420120"/>
            </a:xfrm>
            <a:custGeom>
              <a:avLst/>
              <a:gdLst/>
              <a:ahLst/>
              <a:rect l="l" t="t" r="r" b="b"/>
              <a:pathLst>
                <a:path w="2532" h="21806">
                  <a:moveTo>
                    <a:pt x="1" y="1"/>
                  </a:moveTo>
                  <a:lnTo>
                    <a:pt x="1" y="1"/>
                  </a:lnTo>
                  <a:cubicBezTo>
                    <a:pt x="176" y="3660"/>
                    <a:pt x="527" y="7294"/>
                    <a:pt x="953" y="10953"/>
                  </a:cubicBezTo>
                  <a:cubicBezTo>
                    <a:pt x="1379" y="14587"/>
                    <a:pt x="1855" y="18196"/>
                    <a:pt x="2532" y="21806"/>
                  </a:cubicBezTo>
                  <a:cubicBezTo>
                    <a:pt x="2381" y="18146"/>
                    <a:pt x="2006" y="14512"/>
                    <a:pt x="1605" y="10878"/>
                  </a:cubicBezTo>
                  <a:cubicBezTo>
                    <a:pt x="1178" y="7219"/>
                    <a:pt x="702" y="361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2" name="CustomShape 8"/>
            <p:cNvSpPr/>
            <p:nvPr/>
          </p:nvSpPr>
          <p:spPr>
            <a:xfrm flipH="1">
              <a:off x="7652880" y="3703320"/>
              <a:ext cx="49320" cy="568440"/>
            </a:xfrm>
            <a:custGeom>
              <a:avLst/>
              <a:gdLst/>
              <a:ahLst/>
              <a:rect l="l" t="t" r="r" b="b"/>
              <a:pathLst>
                <a:path w="2583" h="29500">
                  <a:moveTo>
                    <a:pt x="76" y="1"/>
                  </a:moveTo>
                  <a:lnTo>
                    <a:pt x="76" y="1"/>
                  </a:lnTo>
                  <a:cubicBezTo>
                    <a:pt x="1" y="4938"/>
                    <a:pt x="151" y="9876"/>
                    <a:pt x="502" y="14813"/>
                  </a:cubicBezTo>
                  <a:cubicBezTo>
                    <a:pt x="703" y="17269"/>
                    <a:pt x="928" y="19750"/>
                    <a:pt x="1279" y="22181"/>
                  </a:cubicBezTo>
                  <a:cubicBezTo>
                    <a:pt x="1455" y="23410"/>
                    <a:pt x="1630" y="24638"/>
                    <a:pt x="1831" y="25866"/>
                  </a:cubicBezTo>
                  <a:cubicBezTo>
                    <a:pt x="2056" y="27069"/>
                    <a:pt x="2282" y="28272"/>
                    <a:pt x="2582" y="29500"/>
                  </a:cubicBezTo>
                  <a:cubicBezTo>
                    <a:pt x="2507" y="28873"/>
                    <a:pt x="2432" y="28247"/>
                    <a:pt x="2357" y="27645"/>
                  </a:cubicBezTo>
                  <a:lnTo>
                    <a:pt x="2156" y="25816"/>
                  </a:lnTo>
                  <a:lnTo>
                    <a:pt x="1956" y="23961"/>
                  </a:lnTo>
                  <a:lnTo>
                    <a:pt x="1780" y="22131"/>
                  </a:lnTo>
                  <a:cubicBezTo>
                    <a:pt x="1555" y="19675"/>
                    <a:pt x="1329" y="17219"/>
                    <a:pt x="1154" y="14763"/>
                  </a:cubicBezTo>
                  <a:cubicBezTo>
                    <a:pt x="803" y="9851"/>
                    <a:pt x="527" y="4913"/>
                    <a:pt x="76" y="1"/>
                  </a:cubicBezTo>
                  <a:close/>
                </a:path>
              </a:pathLst>
            </a:custGeom>
            <a:solidFill>
              <a:srgbClr val="2f282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3" name="CustomShape 9"/>
            <p:cNvSpPr/>
            <p:nvPr/>
          </p:nvSpPr>
          <p:spPr>
            <a:xfrm flipH="1">
              <a:off x="7516080" y="3877200"/>
              <a:ext cx="37440" cy="498960"/>
            </a:xfrm>
            <a:custGeom>
              <a:avLst/>
              <a:gdLst/>
              <a:ahLst/>
              <a:rect l="l" t="t" r="r" b="b"/>
              <a:pathLst>
                <a:path w="1956" h="25891">
                  <a:moveTo>
                    <a:pt x="1955" y="0"/>
                  </a:moveTo>
                  <a:lnTo>
                    <a:pt x="1955" y="0"/>
                  </a:lnTo>
                  <a:cubicBezTo>
                    <a:pt x="1053" y="4236"/>
                    <a:pt x="552" y="8547"/>
                    <a:pt x="276" y="12883"/>
                  </a:cubicBezTo>
                  <a:cubicBezTo>
                    <a:pt x="0" y="17219"/>
                    <a:pt x="0" y="21580"/>
                    <a:pt x="351" y="25890"/>
                  </a:cubicBezTo>
                  <a:cubicBezTo>
                    <a:pt x="502" y="21554"/>
                    <a:pt x="652" y="17244"/>
                    <a:pt x="928" y="12933"/>
                  </a:cubicBezTo>
                  <a:cubicBezTo>
                    <a:pt x="1178" y="8622"/>
                    <a:pt x="1579" y="4311"/>
                    <a:pt x="1955" y="0"/>
                  </a:cubicBezTo>
                  <a:close/>
                </a:path>
              </a:pathLst>
            </a:custGeom>
            <a:solidFill>
              <a:srgbClr val="2f282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4" name="CustomShape 10"/>
            <p:cNvSpPr/>
            <p:nvPr/>
          </p:nvSpPr>
          <p:spPr>
            <a:xfrm flipH="1">
              <a:off x="5521320" y="3632400"/>
              <a:ext cx="170640" cy="707040"/>
            </a:xfrm>
            <a:custGeom>
              <a:avLst/>
              <a:gdLst/>
              <a:ahLst/>
              <a:rect l="l" t="t" r="r" b="b"/>
              <a:pathLst>
                <a:path w="8873" h="36670">
                  <a:moveTo>
                    <a:pt x="426" y="1"/>
                  </a:moveTo>
                  <a:cubicBezTo>
                    <a:pt x="427" y="4"/>
                    <a:pt x="429" y="7"/>
                    <a:pt x="430" y="10"/>
                  </a:cubicBezTo>
                  <a:lnTo>
                    <a:pt x="430" y="10"/>
                  </a:lnTo>
                  <a:cubicBezTo>
                    <a:pt x="429" y="7"/>
                    <a:pt x="427" y="4"/>
                    <a:pt x="426" y="1"/>
                  </a:cubicBezTo>
                  <a:close/>
                  <a:moveTo>
                    <a:pt x="430" y="10"/>
                  </a:moveTo>
                  <a:cubicBezTo>
                    <a:pt x="1099" y="1643"/>
                    <a:pt x="50" y="5342"/>
                    <a:pt x="25" y="7144"/>
                  </a:cubicBezTo>
                  <a:cubicBezTo>
                    <a:pt x="0" y="9525"/>
                    <a:pt x="75" y="11905"/>
                    <a:pt x="226" y="14286"/>
                  </a:cubicBezTo>
                  <a:cubicBezTo>
                    <a:pt x="602" y="19324"/>
                    <a:pt x="1379" y="24312"/>
                    <a:pt x="2607" y="29224"/>
                  </a:cubicBezTo>
                  <a:cubicBezTo>
                    <a:pt x="2973" y="30672"/>
                    <a:pt x="4634" y="36669"/>
                    <a:pt x="6179" y="36669"/>
                  </a:cubicBezTo>
                  <a:cubicBezTo>
                    <a:pt x="6640" y="36669"/>
                    <a:pt x="7091" y="36135"/>
                    <a:pt x="7494" y="34788"/>
                  </a:cubicBezTo>
                  <a:cubicBezTo>
                    <a:pt x="8872" y="30176"/>
                    <a:pt x="8045" y="24362"/>
                    <a:pt x="7118" y="19750"/>
                  </a:cubicBezTo>
                  <a:cubicBezTo>
                    <a:pt x="5740" y="12936"/>
                    <a:pt x="3085" y="6448"/>
                    <a:pt x="430" y="10"/>
                  </a:cubicBezTo>
                  <a:close/>
                </a:path>
              </a:pathLst>
            </a:custGeom>
            <a:solidFill>
              <a:srgbClr val="38878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5" name="CustomShape 11"/>
            <p:cNvSpPr/>
            <p:nvPr/>
          </p:nvSpPr>
          <p:spPr>
            <a:xfrm flipH="1">
              <a:off x="5554080" y="3803040"/>
              <a:ext cx="95400" cy="527400"/>
            </a:xfrm>
            <a:custGeom>
              <a:avLst/>
              <a:gdLst/>
              <a:ahLst/>
              <a:rect l="l" t="t" r="r" b="b"/>
              <a:pathLst>
                <a:path w="4964" h="27370">
                  <a:moveTo>
                    <a:pt x="1" y="1"/>
                  </a:moveTo>
                  <a:cubicBezTo>
                    <a:pt x="176" y="1154"/>
                    <a:pt x="351" y="2307"/>
                    <a:pt x="527" y="3459"/>
                  </a:cubicBezTo>
                  <a:lnTo>
                    <a:pt x="1103" y="6893"/>
                  </a:lnTo>
                  <a:cubicBezTo>
                    <a:pt x="1479" y="9174"/>
                    <a:pt x="1880" y="11455"/>
                    <a:pt x="2306" y="13735"/>
                  </a:cubicBezTo>
                  <a:cubicBezTo>
                    <a:pt x="3133" y="18297"/>
                    <a:pt x="3961" y="22833"/>
                    <a:pt x="4963" y="27369"/>
                  </a:cubicBezTo>
                  <a:cubicBezTo>
                    <a:pt x="4487" y="22758"/>
                    <a:pt x="3760" y="18171"/>
                    <a:pt x="2958" y="13610"/>
                  </a:cubicBezTo>
                  <a:cubicBezTo>
                    <a:pt x="2532" y="11329"/>
                    <a:pt x="2106" y="9048"/>
                    <a:pt x="1605" y="6793"/>
                  </a:cubicBezTo>
                  <a:lnTo>
                    <a:pt x="853" y="3384"/>
                  </a:lnTo>
                  <a:cubicBezTo>
                    <a:pt x="577" y="2256"/>
                    <a:pt x="326" y="1129"/>
                    <a:pt x="1" y="1"/>
                  </a:cubicBezTo>
                  <a:close/>
                </a:path>
              </a:pathLst>
            </a:custGeom>
            <a:solidFill>
              <a:srgbClr val="2f282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6" name="CustomShape 12"/>
            <p:cNvSpPr/>
            <p:nvPr/>
          </p:nvSpPr>
          <p:spPr>
            <a:xfrm flipH="1">
              <a:off x="5404680" y="3758040"/>
              <a:ext cx="315720" cy="377640"/>
            </a:xfrm>
            <a:custGeom>
              <a:avLst/>
              <a:gdLst/>
              <a:ahLst/>
              <a:rect l="l" t="t" r="r" b="b"/>
              <a:pathLst>
                <a:path w="16392" h="19606">
                  <a:moveTo>
                    <a:pt x="1980" y="1"/>
                  </a:moveTo>
                  <a:cubicBezTo>
                    <a:pt x="978" y="2708"/>
                    <a:pt x="0" y="5490"/>
                    <a:pt x="76" y="8347"/>
                  </a:cubicBezTo>
                  <a:cubicBezTo>
                    <a:pt x="176" y="12106"/>
                    <a:pt x="2231" y="15740"/>
                    <a:pt x="5364" y="17770"/>
                  </a:cubicBezTo>
                  <a:cubicBezTo>
                    <a:pt x="7250" y="18983"/>
                    <a:pt x="9495" y="19606"/>
                    <a:pt x="11734" y="19606"/>
                  </a:cubicBezTo>
                  <a:cubicBezTo>
                    <a:pt x="13242" y="19606"/>
                    <a:pt x="14748" y="19323"/>
                    <a:pt x="16141" y="18748"/>
                  </a:cubicBezTo>
                  <a:cubicBezTo>
                    <a:pt x="16391" y="18648"/>
                    <a:pt x="14938" y="17770"/>
                    <a:pt x="14913" y="17695"/>
                  </a:cubicBezTo>
                  <a:cubicBezTo>
                    <a:pt x="14687" y="16893"/>
                    <a:pt x="16191" y="16267"/>
                    <a:pt x="14687" y="15765"/>
                  </a:cubicBezTo>
                  <a:cubicBezTo>
                    <a:pt x="13735" y="15465"/>
                    <a:pt x="12582" y="15740"/>
                    <a:pt x="11579" y="15440"/>
                  </a:cubicBezTo>
                  <a:cubicBezTo>
                    <a:pt x="10527" y="15114"/>
                    <a:pt x="9549" y="14512"/>
                    <a:pt x="8797" y="13710"/>
                  </a:cubicBezTo>
                  <a:cubicBezTo>
                    <a:pt x="7244" y="12081"/>
                    <a:pt x="6642" y="9625"/>
                    <a:pt x="7244" y="7470"/>
                  </a:cubicBezTo>
                  <a:lnTo>
                    <a:pt x="7244" y="7470"/>
                  </a:lnTo>
                  <a:cubicBezTo>
                    <a:pt x="6953" y="7760"/>
                    <a:pt x="6565" y="7887"/>
                    <a:pt x="6159" y="7887"/>
                  </a:cubicBezTo>
                  <a:cubicBezTo>
                    <a:pt x="5583" y="7887"/>
                    <a:pt x="4973" y="7631"/>
                    <a:pt x="4562" y="7219"/>
                  </a:cubicBezTo>
                  <a:cubicBezTo>
                    <a:pt x="3835" y="6517"/>
                    <a:pt x="3534" y="5515"/>
                    <a:pt x="3259" y="4562"/>
                  </a:cubicBezTo>
                  <a:cubicBezTo>
                    <a:pt x="2832" y="3034"/>
                    <a:pt x="2406" y="1530"/>
                    <a:pt x="1980" y="1"/>
                  </a:cubicBezTo>
                  <a:close/>
                </a:path>
              </a:pathLst>
            </a:custGeom>
            <a:solidFill>
              <a:srgbClr val="df202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7" name="CustomShape 13"/>
            <p:cNvSpPr/>
            <p:nvPr/>
          </p:nvSpPr>
          <p:spPr>
            <a:xfrm flipH="1">
              <a:off x="5309280" y="3691080"/>
              <a:ext cx="520560" cy="531360"/>
            </a:xfrm>
            <a:custGeom>
              <a:avLst/>
              <a:gdLst/>
              <a:ahLst/>
              <a:rect l="l" t="t" r="r" b="b"/>
              <a:pathLst>
                <a:path w="27018" h="27565">
                  <a:moveTo>
                    <a:pt x="1930" y="0"/>
                  </a:moveTo>
                  <a:lnTo>
                    <a:pt x="1930" y="0"/>
                  </a:lnTo>
                  <a:cubicBezTo>
                    <a:pt x="0" y="4662"/>
                    <a:pt x="75" y="10101"/>
                    <a:pt x="2131" y="14712"/>
                  </a:cubicBezTo>
                  <a:cubicBezTo>
                    <a:pt x="2757" y="16066"/>
                    <a:pt x="3509" y="17344"/>
                    <a:pt x="4311" y="18597"/>
                  </a:cubicBezTo>
                  <a:cubicBezTo>
                    <a:pt x="4988" y="19700"/>
                    <a:pt x="5690" y="20802"/>
                    <a:pt x="6492" y="21805"/>
                  </a:cubicBezTo>
                  <a:cubicBezTo>
                    <a:pt x="8421" y="24186"/>
                    <a:pt x="11028" y="26041"/>
                    <a:pt x="13960" y="26943"/>
                  </a:cubicBezTo>
                  <a:cubicBezTo>
                    <a:pt x="15397" y="27376"/>
                    <a:pt x="16880" y="27565"/>
                    <a:pt x="18376" y="27565"/>
                  </a:cubicBezTo>
                  <a:cubicBezTo>
                    <a:pt x="21290" y="27565"/>
                    <a:pt x="24252" y="26850"/>
                    <a:pt x="27018" y="25840"/>
                  </a:cubicBezTo>
                  <a:cubicBezTo>
                    <a:pt x="23785" y="25640"/>
                    <a:pt x="20627" y="25013"/>
                    <a:pt x="17469" y="24386"/>
                  </a:cubicBezTo>
                  <a:cubicBezTo>
                    <a:pt x="13785" y="23635"/>
                    <a:pt x="9825" y="22732"/>
                    <a:pt x="7394" y="19875"/>
                  </a:cubicBezTo>
                  <a:cubicBezTo>
                    <a:pt x="6191" y="18472"/>
                    <a:pt x="5514" y="16692"/>
                    <a:pt x="5113" y="14888"/>
                  </a:cubicBezTo>
                  <a:cubicBezTo>
                    <a:pt x="4737" y="13259"/>
                    <a:pt x="4862" y="11429"/>
                    <a:pt x="4085" y="9925"/>
                  </a:cubicBezTo>
                  <a:cubicBezTo>
                    <a:pt x="2406" y="6817"/>
                    <a:pt x="3208" y="3233"/>
                    <a:pt x="1930" y="0"/>
                  </a:cubicBezTo>
                  <a:close/>
                </a:path>
              </a:pathLst>
            </a:custGeom>
            <a:solidFill>
              <a:srgbClr val="b51f2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8" name="CustomShape 14"/>
            <p:cNvSpPr/>
            <p:nvPr/>
          </p:nvSpPr>
          <p:spPr>
            <a:xfrm flipH="1">
              <a:off x="7405920" y="1119960"/>
              <a:ext cx="554040" cy="397800"/>
            </a:xfrm>
            <a:custGeom>
              <a:avLst/>
              <a:gdLst/>
              <a:ahLst/>
              <a:rect l="l" t="t" r="r" b="b"/>
              <a:pathLst>
                <a:path w="28748" h="20653">
                  <a:moveTo>
                    <a:pt x="0" y="0"/>
                  </a:moveTo>
                  <a:lnTo>
                    <a:pt x="752" y="20652"/>
                  </a:lnTo>
                  <a:lnTo>
                    <a:pt x="28747" y="20452"/>
                  </a:lnTo>
                  <a:lnTo>
                    <a:pt x="20978" y="5314"/>
                  </a:lnTo>
                  <a:lnTo>
                    <a:pt x="8171" y="7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9" name="CustomShape 15"/>
            <p:cNvSpPr/>
            <p:nvPr/>
          </p:nvSpPr>
          <p:spPr>
            <a:xfrm flipH="1">
              <a:off x="7834320" y="1119600"/>
              <a:ext cx="236520" cy="398520"/>
            </a:xfrm>
            <a:custGeom>
              <a:avLst/>
              <a:gdLst/>
              <a:ahLst/>
              <a:rect l="l" t="t" r="r" b="b"/>
              <a:pathLst>
                <a:path w="12281" h="20678">
                  <a:moveTo>
                    <a:pt x="6140" y="0"/>
                  </a:moveTo>
                  <a:cubicBezTo>
                    <a:pt x="2757" y="0"/>
                    <a:pt x="0" y="4637"/>
                    <a:pt x="0" y="10351"/>
                  </a:cubicBezTo>
                  <a:cubicBezTo>
                    <a:pt x="0" y="16040"/>
                    <a:pt x="2757" y="20677"/>
                    <a:pt x="6140" y="20677"/>
                  </a:cubicBezTo>
                  <a:cubicBezTo>
                    <a:pt x="9524" y="20677"/>
                    <a:pt x="12281" y="16040"/>
                    <a:pt x="12281" y="10351"/>
                  </a:cubicBezTo>
                  <a:cubicBezTo>
                    <a:pt x="12281" y="4637"/>
                    <a:pt x="9524" y="0"/>
                    <a:pt x="61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0" name="CustomShape 16"/>
            <p:cNvSpPr/>
            <p:nvPr/>
          </p:nvSpPr>
          <p:spPr>
            <a:xfrm flipH="1">
              <a:off x="7868520" y="1121040"/>
              <a:ext cx="170640" cy="354600"/>
            </a:xfrm>
            <a:custGeom>
              <a:avLst/>
              <a:gdLst/>
              <a:ahLst/>
              <a:rect l="l" t="t" r="r" b="b"/>
              <a:pathLst>
                <a:path w="8873" h="18407">
                  <a:moveTo>
                    <a:pt x="3785" y="0"/>
                  </a:moveTo>
                  <a:lnTo>
                    <a:pt x="3785" y="0"/>
                  </a:lnTo>
                  <a:cubicBezTo>
                    <a:pt x="3183" y="301"/>
                    <a:pt x="2707" y="802"/>
                    <a:pt x="2306" y="1354"/>
                  </a:cubicBezTo>
                  <a:cubicBezTo>
                    <a:pt x="1930" y="1930"/>
                    <a:pt x="1629" y="2532"/>
                    <a:pt x="1354" y="3158"/>
                  </a:cubicBezTo>
                  <a:cubicBezTo>
                    <a:pt x="852" y="4411"/>
                    <a:pt x="502" y="5765"/>
                    <a:pt x="326" y="7093"/>
                  </a:cubicBezTo>
                  <a:cubicBezTo>
                    <a:pt x="0" y="9800"/>
                    <a:pt x="276" y="12582"/>
                    <a:pt x="1178" y="15188"/>
                  </a:cubicBezTo>
                  <a:cubicBezTo>
                    <a:pt x="1404" y="15840"/>
                    <a:pt x="1705" y="16492"/>
                    <a:pt x="2131" y="17093"/>
                  </a:cubicBezTo>
                  <a:cubicBezTo>
                    <a:pt x="2557" y="17670"/>
                    <a:pt x="3158" y="18196"/>
                    <a:pt x="3960" y="18371"/>
                  </a:cubicBezTo>
                  <a:cubicBezTo>
                    <a:pt x="4077" y="18395"/>
                    <a:pt x="4200" y="18406"/>
                    <a:pt x="4327" y="18406"/>
                  </a:cubicBezTo>
                  <a:cubicBezTo>
                    <a:pt x="4608" y="18406"/>
                    <a:pt x="4904" y="18350"/>
                    <a:pt x="5163" y="18246"/>
                  </a:cubicBezTo>
                  <a:cubicBezTo>
                    <a:pt x="5539" y="18096"/>
                    <a:pt x="5840" y="17845"/>
                    <a:pt x="6091" y="17595"/>
                  </a:cubicBezTo>
                  <a:cubicBezTo>
                    <a:pt x="6617" y="17118"/>
                    <a:pt x="7043" y="16517"/>
                    <a:pt x="7369" y="15890"/>
                  </a:cubicBezTo>
                  <a:cubicBezTo>
                    <a:pt x="8045" y="14662"/>
                    <a:pt x="8396" y="13284"/>
                    <a:pt x="8597" y="11930"/>
                  </a:cubicBezTo>
                  <a:cubicBezTo>
                    <a:pt x="8797" y="10577"/>
                    <a:pt x="8873" y="9198"/>
                    <a:pt x="8797" y="7820"/>
                  </a:cubicBezTo>
                  <a:cubicBezTo>
                    <a:pt x="8697" y="6442"/>
                    <a:pt x="8446" y="5038"/>
                    <a:pt x="7845" y="3760"/>
                  </a:cubicBezTo>
                  <a:cubicBezTo>
                    <a:pt x="7695" y="3434"/>
                    <a:pt x="7519" y="3108"/>
                    <a:pt x="7294" y="2807"/>
                  </a:cubicBezTo>
                  <a:cubicBezTo>
                    <a:pt x="7068" y="2507"/>
                    <a:pt x="6792" y="2231"/>
                    <a:pt x="6416" y="2031"/>
                  </a:cubicBezTo>
                  <a:cubicBezTo>
                    <a:pt x="6150" y="1888"/>
                    <a:pt x="5846" y="1822"/>
                    <a:pt x="5549" y="1822"/>
                  </a:cubicBezTo>
                  <a:cubicBezTo>
                    <a:pt x="5426" y="1822"/>
                    <a:pt x="5305" y="1833"/>
                    <a:pt x="5188" y="1855"/>
                  </a:cubicBezTo>
                  <a:cubicBezTo>
                    <a:pt x="4787" y="1930"/>
                    <a:pt x="4411" y="2106"/>
                    <a:pt x="4111" y="2356"/>
                  </a:cubicBezTo>
                  <a:cubicBezTo>
                    <a:pt x="3484" y="2833"/>
                    <a:pt x="3108" y="3484"/>
                    <a:pt x="2832" y="4136"/>
                  </a:cubicBezTo>
                  <a:cubicBezTo>
                    <a:pt x="2557" y="4787"/>
                    <a:pt x="2381" y="5464"/>
                    <a:pt x="2231" y="6141"/>
                  </a:cubicBezTo>
                  <a:cubicBezTo>
                    <a:pt x="1980" y="7494"/>
                    <a:pt x="1955" y="8898"/>
                    <a:pt x="2131" y="10276"/>
                  </a:cubicBezTo>
                  <a:cubicBezTo>
                    <a:pt x="2206" y="10953"/>
                    <a:pt x="2356" y="11630"/>
                    <a:pt x="2532" y="12281"/>
                  </a:cubicBezTo>
                  <a:cubicBezTo>
                    <a:pt x="2632" y="12632"/>
                    <a:pt x="2732" y="12958"/>
                    <a:pt x="2857" y="13259"/>
                  </a:cubicBezTo>
                  <a:cubicBezTo>
                    <a:pt x="2983" y="13584"/>
                    <a:pt x="3133" y="13935"/>
                    <a:pt x="3359" y="14236"/>
                  </a:cubicBezTo>
                  <a:cubicBezTo>
                    <a:pt x="3484" y="14386"/>
                    <a:pt x="3659" y="14537"/>
                    <a:pt x="3885" y="14612"/>
                  </a:cubicBezTo>
                  <a:cubicBezTo>
                    <a:pt x="3990" y="14659"/>
                    <a:pt x="4100" y="14678"/>
                    <a:pt x="4208" y="14678"/>
                  </a:cubicBezTo>
                  <a:cubicBezTo>
                    <a:pt x="4333" y="14678"/>
                    <a:pt x="4454" y="14652"/>
                    <a:pt x="4562" y="14612"/>
                  </a:cubicBezTo>
                  <a:cubicBezTo>
                    <a:pt x="4963" y="14437"/>
                    <a:pt x="5213" y="14111"/>
                    <a:pt x="5364" y="13785"/>
                  </a:cubicBezTo>
                  <a:cubicBezTo>
                    <a:pt x="5690" y="13133"/>
                    <a:pt x="5815" y="12432"/>
                    <a:pt x="5865" y="11755"/>
                  </a:cubicBezTo>
                  <a:cubicBezTo>
                    <a:pt x="5940" y="11078"/>
                    <a:pt x="5940" y="10402"/>
                    <a:pt x="5940" y="9725"/>
                  </a:cubicBezTo>
                  <a:cubicBezTo>
                    <a:pt x="5940" y="9048"/>
                    <a:pt x="5915" y="8371"/>
                    <a:pt x="5815" y="7695"/>
                  </a:cubicBezTo>
                  <a:cubicBezTo>
                    <a:pt x="5740" y="7018"/>
                    <a:pt x="5589" y="6341"/>
                    <a:pt x="5289" y="5715"/>
                  </a:cubicBezTo>
                  <a:cubicBezTo>
                    <a:pt x="4963" y="5113"/>
                    <a:pt x="4512" y="4537"/>
                    <a:pt x="3885" y="4311"/>
                  </a:cubicBezTo>
                  <a:lnTo>
                    <a:pt x="3885" y="4311"/>
                  </a:lnTo>
                  <a:cubicBezTo>
                    <a:pt x="4512" y="4587"/>
                    <a:pt x="4913" y="5163"/>
                    <a:pt x="5163" y="5765"/>
                  </a:cubicBezTo>
                  <a:cubicBezTo>
                    <a:pt x="5439" y="6391"/>
                    <a:pt x="5564" y="7043"/>
                    <a:pt x="5614" y="7720"/>
                  </a:cubicBezTo>
                  <a:cubicBezTo>
                    <a:pt x="5664" y="8371"/>
                    <a:pt x="5639" y="9048"/>
                    <a:pt x="5614" y="9725"/>
                  </a:cubicBezTo>
                  <a:cubicBezTo>
                    <a:pt x="5589" y="10376"/>
                    <a:pt x="5564" y="11053"/>
                    <a:pt x="5464" y="11705"/>
                  </a:cubicBezTo>
                  <a:cubicBezTo>
                    <a:pt x="5389" y="12356"/>
                    <a:pt x="5238" y="13033"/>
                    <a:pt x="4963" y="13559"/>
                  </a:cubicBezTo>
                  <a:cubicBezTo>
                    <a:pt x="4812" y="13835"/>
                    <a:pt x="4612" y="14061"/>
                    <a:pt x="4386" y="14136"/>
                  </a:cubicBezTo>
                  <a:cubicBezTo>
                    <a:pt x="4324" y="14155"/>
                    <a:pt x="4266" y="14164"/>
                    <a:pt x="4211" y="14164"/>
                  </a:cubicBezTo>
                  <a:cubicBezTo>
                    <a:pt x="4048" y="14164"/>
                    <a:pt x="3916" y="14079"/>
                    <a:pt x="3785" y="13910"/>
                  </a:cubicBezTo>
                  <a:cubicBezTo>
                    <a:pt x="3609" y="13685"/>
                    <a:pt x="3484" y="13384"/>
                    <a:pt x="3384" y="13083"/>
                  </a:cubicBezTo>
                  <a:cubicBezTo>
                    <a:pt x="3284" y="12757"/>
                    <a:pt x="3183" y="12457"/>
                    <a:pt x="3108" y="12131"/>
                  </a:cubicBezTo>
                  <a:cubicBezTo>
                    <a:pt x="2933" y="11504"/>
                    <a:pt x="2832" y="10853"/>
                    <a:pt x="2757" y="10201"/>
                  </a:cubicBezTo>
                  <a:cubicBezTo>
                    <a:pt x="2632" y="8873"/>
                    <a:pt x="2707" y="7569"/>
                    <a:pt x="2958" y="6266"/>
                  </a:cubicBezTo>
                  <a:cubicBezTo>
                    <a:pt x="3083" y="5640"/>
                    <a:pt x="3258" y="4988"/>
                    <a:pt x="3509" y="4411"/>
                  </a:cubicBezTo>
                  <a:cubicBezTo>
                    <a:pt x="3760" y="3835"/>
                    <a:pt x="4111" y="3284"/>
                    <a:pt x="4562" y="2958"/>
                  </a:cubicBezTo>
                  <a:cubicBezTo>
                    <a:pt x="4867" y="2733"/>
                    <a:pt x="5213" y="2601"/>
                    <a:pt x="5541" y="2601"/>
                  </a:cubicBezTo>
                  <a:cubicBezTo>
                    <a:pt x="5725" y="2601"/>
                    <a:pt x="5903" y="2642"/>
                    <a:pt x="6065" y="2732"/>
                  </a:cubicBezTo>
                  <a:cubicBezTo>
                    <a:pt x="6517" y="2958"/>
                    <a:pt x="6868" y="3509"/>
                    <a:pt x="7118" y="4086"/>
                  </a:cubicBezTo>
                  <a:cubicBezTo>
                    <a:pt x="7644" y="5264"/>
                    <a:pt x="7870" y="6567"/>
                    <a:pt x="7945" y="7870"/>
                  </a:cubicBezTo>
                  <a:cubicBezTo>
                    <a:pt x="8045" y="9173"/>
                    <a:pt x="7995" y="10527"/>
                    <a:pt x="7820" y="11805"/>
                  </a:cubicBezTo>
                  <a:cubicBezTo>
                    <a:pt x="7644" y="13108"/>
                    <a:pt x="7294" y="14412"/>
                    <a:pt x="6717" y="15539"/>
                  </a:cubicBezTo>
                  <a:cubicBezTo>
                    <a:pt x="6416" y="16116"/>
                    <a:pt x="6040" y="16642"/>
                    <a:pt x="5589" y="17068"/>
                  </a:cubicBezTo>
                  <a:cubicBezTo>
                    <a:pt x="5364" y="17294"/>
                    <a:pt x="5113" y="17469"/>
                    <a:pt x="4862" y="17569"/>
                  </a:cubicBezTo>
                  <a:cubicBezTo>
                    <a:pt x="4712" y="17636"/>
                    <a:pt x="4539" y="17670"/>
                    <a:pt x="4359" y="17670"/>
                  </a:cubicBezTo>
                  <a:cubicBezTo>
                    <a:pt x="4269" y="17670"/>
                    <a:pt x="4177" y="17661"/>
                    <a:pt x="4086" y="17645"/>
                  </a:cubicBezTo>
                  <a:cubicBezTo>
                    <a:pt x="3559" y="17544"/>
                    <a:pt x="3058" y="17143"/>
                    <a:pt x="2682" y="16667"/>
                  </a:cubicBezTo>
                  <a:cubicBezTo>
                    <a:pt x="2306" y="16166"/>
                    <a:pt x="2005" y="15590"/>
                    <a:pt x="1780" y="14988"/>
                  </a:cubicBezTo>
                  <a:cubicBezTo>
                    <a:pt x="852" y="12507"/>
                    <a:pt x="502" y="9800"/>
                    <a:pt x="727" y="7143"/>
                  </a:cubicBezTo>
                  <a:cubicBezTo>
                    <a:pt x="852" y="5815"/>
                    <a:pt x="1103" y="4512"/>
                    <a:pt x="1579" y="3234"/>
                  </a:cubicBezTo>
                  <a:cubicBezTo>
                    <a:pt x="1805" y="2607"/>
                    <a:pt x="2055" y="2005"/>
                    <a:pt x="2406" y="1429"/>
                  </a:cubicBezTo>
                  <a:cubicBezTo>
                    <a:pt x="2757" y="853"/>
                    <a:pt x="3208" y="326"/>
                    <a:pt x="37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1" name="CustomShape 17"/>
            <p:cNvSpPr/>
            <p:nvPr/>
          </p:nvSpPr>
          <p:spPr>
            <a:xfrm flipH="1">
              <a:off x="5196960" y="1099440"/>
              <a:ext cx="2763000" cy="3434400"/>
            </a:xfrm>
            <a:custGeom>
              <a:avLst/>
              <a:gdLst/>
              <a:ahLst/>
              <a:rect l="l" t="t" r="r" b="b"/>
              <a:pathLst>
                <a:path w="143285" h="178089">
                  <a:moveTo>
                    <a:pt x="1" y="1070"/>
                  </a:moveTo>
                  <a:cubicBezTo>
                    <a:pt x="1" y="1070"/>
                    <a:pt x="0" y="1070"/>
                    <a:pt x="0" y="1070"/>
                  </a:cubicBezTo>
                  <a:cubicBezTo>
                    <a:pt x="0" y="1070"/>
                    <a:pt x="1" y="1070"/>
                    <a:pt x="1" y="1070"/>
                  </a:cubicBezTo>
                  <a:close/>
                  <a:moveTo>
                    <a:pt x="113479" y="1"/>
                  </a:moveTo>
                  <a:cubicBezTo>
                    <a:pt x="112850" y="1"/>
                    <a:pt x="112240" y="9"/>
                    <a:pt x="111655" y="18"/>
                  </a:cubicBezTo>
                  <a:cubicBezTo>
                    <a:pt x="110803" y="43"/>
                    <a:pt x="110001" y="43"/>
                    <a:pt x="109274" y="43"/>
                  </a:cubicBezTo>
                  <a:cubicBezTo>
                    <a:pt x="108784" y="34"/>
                    <a:pt x="107959" y="29"/>
                    <a:pt x="106842" y="29"/>
                  </a:cubicBezTo>
                  <a:cubicBezTo>
                    <a:pt x="89357" y="29"/>
                    <a:pt x="221" y="1068"/>
                    <a:pt x="1" y="1070"/>
                  </a:cubicBezTo>
                  <a:lnTo>
                    <a:pt x="1" y="1070"/>
                  </a:lnTo>
                  <a:cubicBezTo>
                    <a:pt x="2" y="1070"/>
                    <a:pt x="7" y="1070"/>
                    <a:pt x="16" y="1070"/>
                  </a:cubicBezTo>
                  <a:cubicBezTo>
                    <a:pt x="588" y="1070"/>
                    <a:pt x="17295" y="1288"/>
                    <a:pt x="18823" y="26710"/>
                  </a:cubicBezTo>
                  <a:cubicBezTo>
                    <a:pt x="19224" y="33627"/>
                    <a:pt x="18472" y="42925"/>
                    <a:pt x="17219" y="53452"/>
                  </a:cubicBezTo>
                  <a:lnTo>
                    <a:pt x="23259" y="55607"/>
                  </a:lnTo>
                  <a:lnTo>
                    <a:pt x="16767" y="57136"/>
                  </a:lnTo>
                  <a:cubicBezTo>
                    <a:pt x="16667" y="57938"/>
                    <a:pt x="16567" y="58715"/>
                    <a:pt x="16467" y="59517"/>
                  </a:cubicBezTo>
                  <a:lnTo>
                    <a:pt x="20702" y="60369"/>
                  </a:lnTo>
                  <a:lnTo>
                    <a:pt x="16166" y="61747"/>
                  </a:lnTo>
                  <a:cubicBezTo>
                    <a:pt x="14236" y="76133"/>
                    <a:pt x="11730" y="92048"/>
                    <a:pt x="10051" y="106860"/>
                  </a:cubicBezTo>
                  <a:lnTo>
                    <a:pt x="14361" y="108414"/>
                  </a:lnTo>
                  <a:lnTo>
                    <a:pt x="9750" y="109492"/>
                  </a:lnTo>
                  <a:cubicBezTo>
                    <a:pt x="9650" y="110570"/>
                    <a:pt x="9524" y="111647"/>
                    <a:pt x="9424" y="112700"/>
                  </a:cubicBezTo>
                  <a:lnTo>
                    <a:pt x="11805" y="113176"/>
                  </a:lnTo>
                  <a:lnTo>
                    <a:pt x="9299" y="113928"/>
                  </a:lnTo>
                  <a:cubicBezTo>
                    <a:pt x="7745" y="130520"/>
                    <a:pt x="7569" y="145081"/>
                    <a:pt x="11003" y="153653"/>
                  </a:cubicBezTo>
                  <a:cubicBezTo>
                    <a:pt x="20778" y="178089"/>
                    <a:pt x="40928" y="177387"/>
                    <a:pt x="49023" y="177713"/>
                  </a:cubicBezTo>
                  <a:lnTo>
                    <a:pt x="143284" y="168966"/>
                  </a:lnTo>
                  <a:cubicBezTo>
                    <a:pt x="133259" y="166735"/>
                    <a:pt x="128096" y="157913"/>
                    <a:pt x="125891" y="145633"/>
                  </a:cubicBezTo>
                  <a:lnTo>
                    <a:pt x="120903" y="144028"/>
                  </a:lnTo>
                  <a:lnTo>
                    <a:pt x="125440" y="142750"/>
                  </a:lnTo>
                  <a:cubicBezTo>
                    <a:pt x="125314" y="141898"/>
                    <a:pt x="125214" y="141046"/>
                    <a:pt x="125114" y="140169"/>
                  </a:cubicBezTo>
                  <a:lnTo>
                    <a:pt x="121530" y="139567"/>
                  </a:lnTo>
                  <a:lnTo>
                    <a:pt x="124913" y="138038"/>
                  </a:lnTo>
                  <a:cubicBezTo>
                    <a:pt x="122758" y="111697"/>
                    <a:pt x="130427" y="74404"/>
                    <a:pt x="134137" y="48589"/>
                  </a:cubicBezTo>
                  <a:lnTo>
                    <a:pt x="128222" y="46710"/>
                  </a:lnTo>
                  <a:lnTo>
                    <a:pt x="134663" y="44880"/>
                  </a:lnTo>
                  <a:cubicBezTo>
                    <a:pt x="134738" y="44329"/>
                    <a:pt x="134813" y="43777"/>
                    <a:pt x="134888" y="43251"/>
                  </a:cubicBezTo>
                  <a:lnTo>
                    <a:pt x="128848" y="42248"/>
                  </a:lnTo>
                  <a:lnTo>
                    <a:pt x="135340" y="39316"/>
                  </a:lnTo>
                  <a:cubicBezTo>
                    <a:pt x="135891" y="34329"/>
                    <a:pt x="136167" y="30043"/>
                    <a:pt x="135991" y="26710"/>
                  </a:cubicBezTo>
                  <a:cubicBezTo>
                    <a:pt x="134752" y="1601"/>
                    <a:pt x="122217" y="1"/>
                    <a:pt x="1134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2" name="CustomShape 18"/>
            <p:cNvSpPr/>
            <p:nvPr/>
          </p:nvSpPr>
          <p:spPr>
            <a:xfrm flipH="1">
              <a:off x="5157000" y="4037760"/>
              <a:ext cx="2094480" cy="520200"/>
            </a:xfrm>
            <a:custGeom>
              <a:avLst/>
              <a:gdLst/>
              <a:ahLst/>
              <a:rect l="l" t="t" r="r" b="b"/>
              <a:pathLst>
                <a:path w="108623" h="26996">
                  <a:moveTo>
                    <a:pt x="99398" y="1"/>
                  </a:moveTo>
                  <a:cubicBezTo>
                    <a:pt x="91054" y="1"/>
                    <a:pt x="72224" y="2401"/>
                    <a:pt x="54813" y="3365"/>
                  </a:cubicBezTo>
                  <a:cubicBezTo>
                    <a:pt x="48407" y="3727"/>
                    <a:pt x="41167" y="3852"/>
                    <a:pt x="34209" y="3852"/>
                  </a:cubicBezTo>
                  <a:cubicBezTo>
                    <a:pt x="18517" y="3852"/>
                    <a:pt x="4261" y="3214"/>
                    <a:pt x="4261" y="3214"/>
                  </a:cubicBezTo>
                  <a:lnTo>
                    <a:pt x="1" y="24267"/>
                  </a:lnTo>
                  <a:cubicBezTo>
                    <a:pt x="1" y="24267"/>
                    <a:pt x="17345" y="26995"/>
                    <a:pt x="40051" y="26995"/>
                  </a:cubicBezTo>
                  <a:cubicBezTo>
                    <a:pt x="47813" y="26995"/>
                    <a:pt x="56201" y="26677"/>
                    <a:pt x="64738" y="25821"/>
                  </a:cubicBezTo>
                  <a:cubicBezTo>
                    <a:pt x="98247" y="22463"/>
                    <a:pt x="103761" y="20558"/>
                    <a:pt x="106091" y="18954"/>
                  </a:cubicBezTo>
                  <a:cubicBezTo>
                    <a:pt x="107219" y="18177"/>
                    <a:pt x="108623" y="14242"/>
                    <a:pt x="108172" y="10006"/>
                  </a:cubicBezTo>
                  <a:cubicBezTo>
                    <a:pt x="107695" y="5645"/>
                    <a:pt x="105314" y="984"/>
                    <a:pt x="103009" y="307"/>
                  </a:cubicBezTo>
                  <a:cubicBezTo>
                    <a:pt x="102269" y="93"/>
                    <a:pt x="101035" y="1"/>
                    <a:pt x="993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3" name="CustomShape 19"/>
            <p:cNvSpPr/>
            <p:nvPr/>
          </p:nvSpPr>
          <p:spPr>
            <a:xfrm flipH="1">
              <a:off x="7067520" y="4104000"/>
              <a:ext cx="282600" cy="403200"/>
            </a:xfrm>
            <a:custGeom>
              <a:avLst/>
              <a:gdLst/>
              <a:ahLst/>
              <a:rect l="l" t="t" r="r" b="b"/>
              <a:pathLst>
                <a:path w="14663" h="20930">
                  <a:moveTo>
                    <a:pt x="8657" y="1"/>
                  </a:moveTo>
                  <a:cubicBezTo>
                    <a:pt x="5498" y="1"/>
                    <a:pt x="2245" y="3896"/>
                    <a:pt x="1179" y="9227"/>
                  </a:cubicBezTo>
                  <a:cubicBezTo>
                    <a:pt x="1" y="14966"/>
                    <a:pt x="1830" y="20179"/>
                    <a:pt x="5239" y="20856"/>
                  </a:cubicBezTo>
                  <a:cubicBezTo>
                    <a:pt x="5487" y="20905"/>
                    <a:pt x="5736" y="20929"/>
                    <a:pt x="5986" y="20929"/>
                  </a:cubicBezTo>
                  <a:cubicBezTo>
                    <a:pt x="9170" y="20929"/>
                    <a:pt x="12417" y="17030"/>
                    <a:pt x="13510" y="11708"/>
                  </a:cubicBezTo>
                  <a:cubicBezTo>
                    <a:pt x="14662" y="5969"/>
                    <a:pt x="12833" y="756"/>
                    <a:pt x="9424" y="79"/>
                  </a:cubicBezTo>
                  <a:cubicBezTo>
                    <a:pt x="9170" y="26"/>
                    <a:pt x="8914" y="1"/>
                    <a:pt x="86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4" name="CustomShape 20"/>
            <p:cNvSpPr/>
            <p:nvPr/>
          </p:nvSpPr>
          <p:spPr>
            <a:xfrm flipH="1">
              <a:off x="7111800" y="4103640"/>
              <a:ext cx="186840" cy="360000"/>
            </a:xfrm>
            <a:custGeom>
              <a:avLst/>
              <a:gdLst/>
              <a:ahLst/>
              <a:rect l="l" t="t" r="r" b="b"/>
              <a:pathLst>
                <a:path w="9700" h="18682">
                  <a:moveTo>
                    <a:pt x="6066" y="1"/>
                  </a:moveTo>
                  <a:lnTo>
                    <a:pt x="6066" y="1"/>
                  </a:lnTo>
                  <a:cubicBezTo>
                    <a:pt x="5389" y="201"/>
                    <a:pt x="4787" y="627"/>
                    <a:pt x="4286" y="1104"/>
                  </a:cubicBezTo>
                  <a:cubicBezTo>
                    <a:pt x="3785" y="1580"/>
                    <a:pt x="3359" y="2131"/>
                    <a:pt x="2983" y="2708"/>
                  </a:cubicBezTo>
                  <a:cubicBezTo>
                    <a:pt x="2206" y="3861"/>
                    <a:pt x="1604" y="5139"/>
                    <a:pt x="1153" y="6467"/>
                  </a:cubicBezTo>
                  <a:cubicBezTo>
                    <a:pt x="276" y="9124"/>
                    <a:pt x="0" y="11981"/>
                    <a:pt x="351" y="14763"/>
                  </a:cubicBezTo>
                  <a:cubicBezTo>
                    <a:pt x="452" y="15465"/>
                    <a:pt x="602" y="16191"/>
                    <a:pt x="928" y="16868"/>
                  </a:cubicBezTo>
                  <a:cubicBezTo>
                    <a:pt x="1229" y="17520"/>
                    <a:pt x="1755" y="18171"/>
                    <a:pt x="2507" y="18497"/>
                  </a:cubicBezTo>
                  <a:cubicBezTo>
                    <a:pt x="2770" y="18620"/>
                    <a:pt x="3058" y="18681"/>
                    <a:pt x="3353" y="18681"/>
                  </a:cubicBezTo>
                  <a:cubicBezTo>
                    <a:pt x="3479" y="18681"/>
                    <a:pt x="3607" y="18670"/>
                    <a:pt x="3735" y="18648"/>
                  </a:cubicBezTo>
                  <a:cubicBezTo>
                    <a:pt x="4136" y="18547"/>
                    <a:pt x="4487" y="18372"/>
                    <a:pt x="4787" y="18171"/>
                  </a:cubicBezTo>
                  <a:cubicBezTo>
                    <a:pt x="5414" y="17795"/>
                    <a:pt x="5965" y="17294"/>
                    <a:pt x="6442" y="16743"/>
                  </a:cubicBezTo>
                  <a:cubicBezTo>
                    <a:pt x="7344" y="15615"/>
                    <a:pt x="7995" y="14312"/>
                    <a:pt x="8472" y="12983"/>
                  </a:cubicBezTo>
                  <a:cubicBezTo>
                    <a:pt x="8948" y="11655"/>
                    <a:pt x="9299" y="10302"/>
                    <a:pt x="9499" y="8898"/>
                  </a:cubicBezTo>
                  <a:cubicBezTo>
                    <a:pt x="9675" y="7495"/>
                    <a:pt x="9700" y="6041"/>
                    <a:pt x="9374" y="4637"/>
                  </a:cubicBezTo>
                  <a:cubicBezTo>
                    <a:pt x="9299" y="4262"/>
                    <a:pt x="9173" y="3911"/>
                    <a:pt x="9023" y="3560"/>
                  </a:cubicBezTo>
                  <a:cubicBezTo>
                    <a:pt x="8848" y="3209"/>
                    <a:pt x="8622" y="2883"/>
                    <a:pt x="8271" y="2607"/>
                  </a:cubicBezTo>
                  <a:cubicBezTo>
                    <a:pt x="7945" y="2332"/>
                    <a:pt x="7494" y="2181"/>
                    <a:pt x="7093" y="2181"/>
                  </a:cubicBezTo>
                  <a:cubicBezTo>
                    <a:pt x="6667" y="2181"/>
                    <a:pt x="6266" y="2282"/>
                    <a:pt x="5915" y="2457"/>
                  </a:cubicBezTo>
                  <a:cubicBezTo>
                    <a:pt x="5188" y="2808"/>
                    <a:pt x="4687" y="3384"/>
                    <a:pt x="4261" y="3986"/>
                  </a:cubicBezTo>
                  <a:cubicBezTo>
                    <a:pt x="3860" y="4587"/>
                    <a:pt x="3534" y="5214"/>
                    <a:pt x="3259" y="5891"/>
                  </a:cubicBezTo>
                  <a:cubicBezTo>
                    <a:pt x="2732" y="7194"/>
                    <a:pt x="2406" y="8597"/>
                    <a:pt x="2306" y="10001"/>
                  </a:cubicBezTo>
                  <a:cubicBezTo>
                    <a:pt x="2256" y="10703"/>
                    <a:pt x="2256" y="11430"/>
                    <a:pt x="2306" y="12131"/>
                  </a:cubicBezTo>
                  <a:cubicBezTo>
                    <a:pt x="2331" y="12482"/>
                    <a:pt x="2381" y="12833"/>
                    <a:pt x="2457" y="13184"/>
                  </a:cubicBezTo>
                  <a:cubicBezTo>
                    <a:pt x="2507" y="13535"/>
                    <a:pt x="2582" y="13886"/>
                    <a:pt x="2757" y="14262"/>
                  </a:cubicBezTo>
                  <a:cubicBezTo>
                    <a:pt x="2858" y="14437"/>
                    <a:pt x="2983" y="14612"/>
                    <a:pt x="3183" y="14738"/>
                  </a:cubicBezTo>
                  <a:cubicBezTo>
                    <a:pt x="3339" y="14835"/>
                    <a:pt x="3524" y="14872"/>
                    <a:pt x="3705" y="14872"/>
                  </a:cubicBezTo>
                  <a:cubicBezTo>
                    <a:pt x="3757" y="14872"/>
                    <a:pt x="3809" y="14869"/>
                    <a:pt x="3860" y="14863"/>
                  </a:cubicBezTo>
                  <a:cubicBezTo>
                    <a:pt x="4286" y="14788"/>
                    <a:pt x="4612" y="14487"/>
                    <a:pt x="4838" y="14211"/>
                  </a:cubicBezTo>
                  <a:cubicBezTo>
                    <a:pt x="5314" y="13610"/>
                    <a:pt x="5564" y="12933"/>
                    <a:pt x="5765" y="12257"/>
                  </a:cubicBezTo>
                  <a:cubicBezTo>
                    <a:pt x="5965" y="11580"/>
                    <a:pt x="6116" y="10903"/>
                    <a:pt x="6241" y="10226"/>
                  </a:cubicBezTo>
                  <a:cubicBezTo>
                    <a:pt x="6366" y="9550"/>
                    <a:pt x="6492" y="8873"/>
                    <a:pt x="6542" y="8171"/>
                  </a:cubicBezTo>
                  <a:cubicBezTo>
                    <a:pt x="6592" y="7470"/>
                    <a:pt x="6567" y="6768"/>
                    <a:pt x="6391" y="6066"/>
                  </a:cubicBezTo>
                  <a:cubicBezTo>
                    <a:pt x="6216" y="5414"/>
                    <a:pt x="5865" y="4738"/>
                    <a:pt x="5264" y="4362"/>
                  </a:cubicBezTo>
                  <a:lnTo>
                    <a:pt x="5264" y="4362"/>
                  </a:lnTo>
                  <a:cubicBezTo>
                    <a:pt x="5840" y="4763"/>
                    <a:pt x="6141" y="5439"/>
                    <a:pt x="6266" y="6116"/>
                  </a:cubicBezTo>
                  <a:cubicBezTo>
                    <a:pt x="6417" y="6768"/>
                    <a:pt x="6417" y="7470"/>
                    <a:pt x="6316" y="8146"/>
                  </a:cubicBezTo>
                  <a:cubicBezTo>
                    <a:pt x="6241" y="8823"/>
                    <a:pt x="6091" y="9500"/>
                    <a:pt x="5940" y="10151"/>
                  </a:cubicBezTo>
                  <a:cubicBezTo>
                    <a:pt x="5765" y="10828"/>
                    <a:pt x="5589" y="11505"/>
                    <a:pt x="5389" y="12131"/>
                  </a:cubicBezTo>
                  <a:cubicBezTo>
                    <a:pt x="5163" y="12783"/>
                    <a:pt x="4888" y="13409"/>
                    <a:pt x="4487" y="13911"/>
                  </a:cubicBezTo>
                  <a:cubicBezTo>
                    <a:pt x="4286" y="14136"/>
                    <a:pt x="4036" y="14337"/>
                    <a:pt x="3785" y="14362"/>
                  </a:cubicBezTo>
                  <a:cubicBezTo>
                    <a:pt x="3749" y="14369"/>
                    <a:pt x="3714" y="14373"/>
                    <a:pt x="3681" y="14373"/>
                  </a:cubicBezTo>
                  <a:cubicBezTo>
                    <a:pt x="3485" y="14373"/>
                    <a:pt x="3341" y="14247"/>
                    <a:pt x="3234" y="14011"/>
                  </a:cubicBezTo>
                  <a:cubicBezTo>
                    <a:pt x="3108" y="13760"/>
                    <a:pt x="3033" y="13435"/>
                    <a:pt x="3008" y="13084"/>
                  </a:cubicBezTo>
                  <a:cubicBezTo>
                    <a:pt x="2958" y="12758"/>
                    <a:pt x="2908" y="12432"/>
                    <a:pt x="2908" y="12081"/>
                  </a:cubicBezTo>
                  <a:cubicBezTo>
                    <a:pt x="2858" y="11404"/>
                    <a:pt x="2883" y="10728"/>
                    <a:pt x="2958" y="10051"/>
                  </a:cubicBezTo>
                  <a:cubicBezTo>
                    <a:pt x="3083" y="8723"/>
                    <a:pt x="3409" y="7394"/>
                    <a:pt x="3935" y="6166"/>
                  </a:cubicBezTo>
                  <a:cubicBezTo>
                    <a:pt x="4186" y="5540"/>
                    <a:pt x="4487" y="4938"/>
                    <a:pt x="4863" y="4412"/>
                  </a:cubicBezTo>
                  <a:cubicBezTo>
                    <a:pt x="5239" y="3886"/>
                    <a:pt x="5715" y="3384"/>
                    <a:pt x="6241" y="3134"/>
                  </a:cubicBezTo>
                  <a:cubicBezTo>
                    <a:pt x="6487" y="3017"/>
                    <a:pt x="6755" y="2954"/>
                    <a:pt x="7011" y="2954"/>
                  </a:cubicBezTo>
                  <a:cubicBezTo>
                    <a:pt x="7304" y="2954"/>
                    <a:pt x="7581" y="3035"/>
                    <a:pt x="7795" y="3209"/>
                  </a:cubicBezTo>
                  <a:cubicBezTo>
                    <a:pt x="8221" y="3560"/>
                    <a:pt x="8447" y="4186"/>
                    <a:pt x="8597" y="4813"/>
                  </a:cubicBezTo>
                  <a:cubicBezTo>
                    <a:pt x="8873" y="6091"/>
                    <a:pt x="8848" y="7445"/>
                    <a:pt x="8672" y="8773"/>
                  </a:cubicBezTo>
                  <a:cubicBezTo>
                    <a:pt x="8472" y="10126"/>
                    <a:pt x="8171" y="11455"/>
                    <a:pt x="7720" y="12733"/>
                  </a:cubicBezTo>
                  <a:cubicBezTo>
                    <a:pt x="7269" y="13986"/>
                    <a:pt x="6667" y="15214"/>
                    <a:pt x="5840" y="16242"/>
                  </a:cubicBezTo>
                  <a:cubicBezTo>
                    <a:pt x="5439" y="16768"/>
                    <a:pt x="4938" y="17219"/>
                    <a:pt x="4411" y="17545"/>
                  </a:cubicBezTo>
                  <a:cubicBezTo>
                    <a:pt x="4136" y="17720"/>
                    <a:pt x="3860" y="17871"/>
                    <a:pt x="3584" y="17921"/>
                  </a:cubicBezTo>
                  <a:cubicBezTo>
                    <a:pt x="3493" y="17937"/>
                    <a:pt x="3401" y="17946"/>
                    <a:pt x="3310" y="17946"/>
                  </a:cubicBezTo>
                  <a:cubicBezTo>
                    <a:pt x="3128" y="17946"/>
                    <a:pt x="2949" y="17912"/>
                    <a:pt x="2782" y="17846"/>
                  </a:cubicBezTo>
                  <a:cubicBezTo>
                    <a:pt x="2256" y="17620"/>
                    <a:pt x="1830" y="17119"/>
                    <a:pt x="1554" y="16567"/>
                  </a:cubicBezTo>
                  <a:cubicBezTo>
                    <a:pt x="1279" y="15991"/>
                    <a:pt x="1103" y="15339"/>
                    <a:pt x="978" y="14663"/>
                  </a:cubicBezTo>
                  <a:cubicBezTo>
                    <a:pt x="552" y="12006"/>
                    <a:pt x="752" y="9199"/>
                    <a:pt x="1529" y="6592"/>
                  </a:cubicBezTo>
                  <a:cubicBezTo>
                    <a:pt x="1930" y="5289"/>
                    <a:pt x="2457" y="4011"/>
                    <a:pt x="3158" y="2833"/>
                  </a:cubicBezTo>
                  <a:cubicBezTo>
                    <a:pt x="3509" y="2257"/>
                    <a:pt x="3910" y="1680"/>
                    <a:pt x="4386" y="1179"/>
                  </a:cubicBezTo>
                  <a:cubicBezTo>
                    <a:pt x="4863" y="678"/>
                    <a:pt x="5389" y="226"/>
                    <a:pt x="6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5" name="CustomShape 21"/>
            <p:cNvSpPr/>
            <p:nvPr/>
          </p:nvSpPr>
          <p:spPr>
            <a:xfrm flipH="1">
              <a:off x="5603760" y="3319560"/>
              <a:ext cx="16200" cy="383400"/>
            </a:xfrm>
            <a:custGeom>
              <a:avLst/>
              <a:gdLst/>
              <a:ahLst/>
              <a:rect l="l" t="t" r="r" b="b"/>
              <a:pathLst>
                <a:path w="853" h="19900">
                  <a:moveTo>
                    <a:pt x="777" y="0"/>
                  </a:moveTo>
                  <a:cubicBezTo>
                    <a:pt x="502" y="1654"/>
                    <a:pt x="326" y="3308"/>
                    <a:pt x="201" y="4962"/>
                  </a:cubicBezTo>
                  <a:cubicBezTo>
                    <a:pt x="76" y="6617"/>
                    <a:pt x="0" y="8296"/>
                    <a:pt x="0" y="9950"/>
                  </a:cubicBezTo>
                  <a:cubicBezTo>
                    <a:pt x="0" y="11604"/>
                    <a:pt x="26" y="13283"/>
                    <a:pt x="126" y="14937"/>
                  </a:cubicBezTo>
                  <a:cubicBezTo>
                    <a:pt x="251" y="16592"/>
                    <a:pt x="401" y="18246"/>
                    <a:pt x="677" y="19900"/>
                  </a:cubicBezTo>
                  <a:cubicBezTo>
                    <a:pt x="752" y="18221"/>
                    <a:pt x="777" y="16567"/>
                    <a:pt x="777" y="14912"/>
                  </a:cubicBezTo>
                  <a:lnTo>
                    <a:pt x="828" y="9950"/>
                  </a:lnTo>
                  <a:lnTo>
                    <a:pt x="853" y="4988"/>
                  </a:lnTo>
                  <a:cubicBezTo>
                    <a:pt x="853" y="3333"/>
                    <a:pt x="828" y="1679"/>
                    <a:pt x="777" y="0"/>
                  </a:cubicBezTo>
                  <a:close/>
                </a:path>
              </a:pathLst>
            </a:custGeom>
            <a:solidFill>
              <a:srgbClr val="f57c5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6" name="CustomShape 22"/>
            <p:cNvSpPr/>
            <p:nvPr/>
          </p:nvSpPr>
          <p:spPr>
            <a:xfrm flipH="1">
              <a:off x="5699520" y="3789000"/>
              <a:ext cx="16560" cy="88560"/>
            </a:xfrm>
            <a:custGeom>
              <a:avLst/>
              <a:gdLst/>
              <a:ahLst/>
              <a:rect l="l" t="t" r="r" b="b"/>
              <a:pathLst>
                <a:path w="878" h="4613">
                  <a:moveTo>
                    <a:pt x="301" y="1"/>
                  </a:moveTo>
                  <a:cubicBezTo>
                    <a:pt x="150" y="402"/>
                    <a:pt x="100" y="803"/>
                    <a:pt x="50" y="1179"/>
                  </a:cubicBezTo>
                  <a:cubicBezTo>
                    <a:pt x="0" y="1580"/>
                    <a:pt x="0" y="1956"/>
                    <a:pt x="25" y="2332"/>
                  </a:cubicBezTo>
                  <a:cubicBezTo>
                    <a:pt x="50" y="2733"/>
                    <a:pt x="100" y="3109"/>
                    <a:pt x="176" y="3485"/>
                  </a:cubicBezTo>
                  <a:cubicBezTo>
                    <a:pt x="276" y="3861"/>
                    <a:pt x="376" y="4237"/>
                    <a:pt x="577" y="4613"/>
                  </a:cubicBezTo>
                  <a:cubicBezTo>
                    <a:pt x="727" y="4237"/>
                    <a:pt x="802" y="3836"/>
                    <a:pt x="827" y="3460"/>
                  </a:cubicBezTo>
                  <a:cubicBezTo>
                    <a:pt x="877" y="3059"/>
                    <a:pt x="877" y="2683"/>
                    <a:pt x="852" y="2282"/>
                  </a:cubicBezTo>
                  <a:cubicBezTo>
                    <a:pt x="827" y="1906"/>
                    <a:pt x="777" y="1530"/>
                    <a:pt x="702" y="1154"/>
                  </a:cubicBezTo>
                  <a:cubicBezTo>
                    <a:pt x="602" y="753"/>
                    <a:pt x="501" y="377"/>
                    <a:pt x="301" y="1"/>
                  </a:cubicBezTo>
                  <a:close/>
                </a:path>
              </a:pathLst>
            </a:custGeom>
            <a:solidFill>
              <a:srgbClr val="f57c5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7" name="CustomShape 23"/>
            <p:cNvSpPr/>
            <p:nvPr/>
          </p:nvSpPr>
          <p:spPr>
            <a:xfrm flipH="1">
              <a:off x="5695200" y="3644640"/>
              <a:ext cx="16200" cy="79560"/>
            </a:xfrm>
            <a:custGeom>
              <a:avLst/>
              <a:gdLst/>
              <a:ahLst/>
              <a:rect l="l" t="t" r="r" b="b"/>
              <a:pathLst>
                <a:path w="853" h="4136">
                  <a:moveTo>
                    <a:pt x="427" y="0"/>
                  </a:moveTo>
                  <a:cubicBezTo>
                    <a:pt x="251" y="351"/>
                    <a:pt x="176" y="677"/>
                    <a:pt x="101" y="1028"/>
                  </a:cubicBezTo>
                  <a:cubicBezTo>
                    <a:pt x="26" y="1379"/>
                    <a:pt x="1" y="1730"/>
                    <a:pt x="1" y="2055"/>
                  </a:cubicBezTo>
                  <a:cubicBezTo>
                    <a:pt x="1" y="2406"/>
                    <a:pt x="26" y="2757"/>
                    <a:pt x="101" y="3108"/>
                  </a:cubicBezTo>
                  <a:cubicBezTo>
                    <a:pt x="151" y="3434"/>
                    <a:pt x="251" y="3785"/>
                    <a:pt x="427" y="4136"/>
                  </a:cubicBezTo>
                  <a:cubicBezTo>
                    <a:pt x="602" y="3785"/>
                    <a:pt x="677" y="3434"/>
                    <a:pt x="752" y="3108"/>
                  </a:cubicBezTo>
                  <a:cubicBezTo>
                    <a:pt x="828" y="2757"/>
                    <a:pt x="853" y="2406"/>
                    <a:pt x="853" y="2055"/>
                  </a:cubicBezTo>
                  <a:cubicBezTo>
                    <a:pt x="853" y="1730"/>
                    <a:pt x="803" y="1379"/>
                    <a:pt x="752" y="1028"/>
                  </a:cubicBezTo>
                  <a:cubicBezTo>
                    <a:pt x="677" y="677"/>
                    <a:pt x="602" y="351"/>
                    <a:pt x="427" y="0"/>
                  </a:cubicBezTo>
                  <a:close/>
                </a:path>
              </a:pathLst>
            </a:custGeom>
            <a:solidFill>
              <a:srgbClr val="f57c5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8" name="CustomShape 24"/>
            <p:cNvSpPr/>
            <p:nvPr/>
          </p:nvSpPr>
          <p:spPr>
            <a:xfrm flipH="1">
              <a:off x="5521680" y="2565000"/>
              <a:ext cx="16200" cy="202320"/>
            </a:xfrm>
            <a:custGeom>
              <a:avLst/>
              <a:gdLst/>
              <a:ahLst/>
              <a:rect l="l" t="t" r="r" b="b"/>
              <a:pathLst>
                <a:path w="853" h="10502">
                  <a:moveTo>
                    <a:pt x="326" y="0"/>
                  </a:moveTo>
                  <a:cubicBezTo>
                    <a:pt x="201" y="877"/>
                    <a:pt x="150" y="1754"/>
                    <a:pt x="100" y="2632"/>
                  </a:cubicBezTo>
                  <a:cubicBezTo>
                    <a:pt x="50" y="3509"/>
                    <a:pt x="50" y="4386"/>
                    <a:pt x="25" y="5238"/>
                  </a:cubicBezTo>
                  <a:cubicBezTo>
                    <a:pt x="0" y="6115"/>
                    <a:pt x="0" y="6993"/>
                    <a:pt x="25" y="7870"/>
                  </a:cubicBezTo>
                  <a:cubicBezTo>
                    <a:pt x="25" y="8722"/>
                    <a:pt x="50" y="9599"/>
                    <a:pt x="150" y="10501"/>
                  </a:cubicBezTo>
                  <a:cubicBezTo>
                    <a:pt x="401" y="9649"/>
                    <a:pt x="552" y="8772"/>
                    <a:pt x="677" y="7895"/>
                  </a:cubicBezTo>
                  <a:cubicBezTo>
                    <a:pt x="777" y="7018"/>
                    <a:pt x="827" y="6140"/>
                    <a:pt x="852" y="5263"/>
                  </a:cubicBezTo>
                  <a:cubicBezTo>
                    <a:pt x="852" y="4386"/>
                    <a:pt x="827" y="3509"/>
                    <a:pt x="752" y="2632"/>
                  </a:cubicBezTo>
                  <a:cubicBezTo>
                    <a:pt x="677" y="1729"/>
                    <a:pt x="552" y="877"/>
                    <a:pt x="326" y="0"/>
                  </a:cubicBezTo>
                  <a:close/>
                </a:path>
              </a:pathLst>
            </a:custGeom>
            <a:solidFill>
              <a:srgbClr val="f57c5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9" name="CustomShape 25"/>
            <p:cNvSpPr/>
            <p:nvPr/>
          </p:nvSpPr>
          <p:spPr>
            <a:xfrm flipH="1">
              <a:off x="8159040" y="1410840"/>
              <a:ext cx="210960" cy="408960"/>
            </a:xfrm>
            <a:custGeom>
              <a:avLst/>
              <a:gdLst/>
              <a:ahLst/>
              <a:rect l="l" t="t" r="r" b="b"/>
              <a:pathLst>
                <a:path w="10953" h="21229">
                  <a:moveTo>
                    <a:pt x="1479" y="0"/>
                  </a:moveTo>
                  <a:lnTo>
                    <a:pt x="0" y="351"/>
                  </a:lnTo>
                  <a:lnTo>
                    <a:pt x="4837" y="21228"/>
                  </a:lnTo>
                  <a:lnTo>
                    <a:pt x="8146" y="21203"/>
                  </a:lnTo>
                  <a:cubicBezTo>
                    <a:pt x="10502" y="18121"/>
                    <a:pt x="10953" y="13735"/>
                    <a:pt x="9299" y="10251"/>
                  </a:cubicBezTo>
                  <a:cubicBezTo>
                    <a:pt x="7469" y="6391"/>
                    <a:pt x="3233" y="3885"/>
                    <a:pt x="1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0" name="CustomShape 26"/>
            <p:cNvSpPr/>
            <p:nvPr/>
          </p:nvSpPr>
          <p:spPr>
            <a:xfrm flipH="1">
              <a:off x="8256960" y="1413000"/>
              <a:ext cx="170640" cy="429840"/>
            </a:xfrm>
            <a:custGeom>
              <a:avLst/>
              <a:gdLst/>
              <a:ahLst/>
              <a:rect l="l" t="t" r="r" b="b"/>
              <a:pathLst>
                <a:path w="8874" h="22307">
                  <a:moveTo>
                    <a:pt x="4036" y="0"/>
                  </a:moveTo>
                  <a:lnTo>
                    <a:pt x="2557" y="351"/>
                  </a:lnTo>
                  <a:cubicBezTo>
                    <a:pt x="2708" y="4612"/>
                    <a:pt x="1" y="8747"/>
                    <a:pt x="51" y="12983"/>
                  </a:cubicBezTo>
                  <a:cubicBezTo>
                    <a:pt x="101" y="16843"/>
                    <a:pt x="2457" y="20602"/>
                    <a:pt x="5916" y="22306"/>
                  </a:cubicBezTo>
                  <a:lnTo>
                    <a:pt x="8873" y="20878"/>
                  </a:lnTo>
                  <a:lnTo>
                    <a:pt x="40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1" name="CustomShape 27"/>
            <p:cNvSpPr/>
            <p:nvPr/>
          </p:nvSpPr>
          <p:spPr>
            <a:xfrm flipH="1">
              <a:off x="8280360" y="1413000"/>
              <a:ext cx="89640" cy="298080"/>
            </a:xfrm>
            <a:custGeom>
              <a:avLst/>
              <a:gdLst/>
              <a:ahLst/>
              <a:rect l="l" t="t" r="r" b="b"/>
              <a:pathLst>
                <a:path w="4662" h="15465">
                  <a:moveTo>
                    <a:pt x="1128" y="0"/>
                  </a:moveTo>
                  <a:lnTo>
                    <a:pt x="0" y="251"/>
                  </a:lnTo>
                  <a:lnTo>
                    <a:pt x="3534" y="15464"/>
                  </a:lnTo>
                  <a:lnTo>
                    <a:pt x="4662" y="15188"/>
                  </a:lnTo>
                  <a:lnTo>
                    <a:pt x="11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2" name="CustomShape 28"/>
            <p:cNvSpPr/>
            <p:nvPr/>
          </p:nvSpPr>
          <p:spPr>
            <a:xfrm flipH="1">
              <a:off x="8246520" y="1659240"/>
              <a:ext cx="97200" cy="88560"/>
            </a:xfrm>
            <a:custGeom>
              <a:avLst/>
              <a:gdLst/>
              <a:ahLst/>
              <a:rect l="l" t="t" r="r" b="b"/>
              <a:pathLst>
                <a:path w="5064" h="4609">
                  <a:moveTo>
                    <a:pt x="2525" y="1"/>
                  </a:moveTo>
                  <a:cubicBezTo>
                    <a:pt x="2354" y="1"/>
                    <a:pt x="2180" y="19"/>
                    <a:pt x="2006" y="58"/>
                  </a:cubicBezTo>
                  <a:cubicBezTo>
                    <a:pt x="753" y="358"/>
                    <a:pt x="1" y="1586"/>
                    <a:pt x="276" y="2839"/>
                  </a:cubicBezTo>
                  <a:cubicBezTo>
                    <a:pt x="533" y="3889"/>
                    <a:pt x="1467" y="4609"/>
                    <a:pt x="2515" y="4609"/>
                  </a:cubicBezTo>
                  <a:cubicBezTo>
                    <a:pt x="2694" y="4609"/>
                    <a:pt x="2876" y="4588"/>
                    <a:pt x="3058" y="4544"/>
                  </a:cubicBezTo>
                  <a:cubicBezTo>
                    <a:pt x="4286" y="4268"/>
                    <a:pt x="5063" y="3015"/>
                    <a:pt x="4788" y="1787"/>
                  </a:cubicBezTo>
                  <a:cubicBezTo>
                    <a:pt x="4529" y="708"/>
                    <a:pt x="3583" y="1"/>
                    <a:pt x="2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3" name="CustomShape 29"/>
            <p:cNvSpPr/>
            <p:nvPr/>
          </p:nvSpPr>
          <p:spPr>
            <a:xfrm flipH="1">
              <a:off x="7993080" y="2534760"/>
              <a:ext cx="174960" cy="154800"/>
            </a:xfrm>
            <a:custGeom>
              <a:avLst/>
              <a:gdLst/>
              <a:ahLst/>
              <a:rect l="l" t="t" r="r" b="b"/>
              <a:pathLst>
                <a:path w="9099" h="8046">
                  <a:moveTo>
                    <a:pt x="7620" y="0"/>
                  </a:moveTo>
                  <a:lnTo>
                    <a:pt x="1" y="1755"/>
                  </a:lnTo>
                  <a:cubicBezTo>
                    <a:pt x="502" y="3860"/>
                    <a:pt x="978" y="5990"/>
                    <a:pt x="1454" y="8045"/>
                  </a:cubicBezTo>
                  <a:lnTo>
                    <a:pt x="9098" y="6266"/>
                  </a:lnTo>
                  <a:cubicBezTo>
                    <a:pt x="8597" y="4211"/>
                    <a:pt x="8121" y="2105"/>
                    <a:pt x="76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4" name="CustomShape 30"/>
            <p:cNvSpPr/>
            <p:nvPr/>
          </p:nvSpPr>
          <p:spPr>
            <a:xfrm flipH="1">
              <a:off x="7870680" y="2967480"/>
              <a:ext cx="207000" cy="162720"/>
            </a:xfrm>
            <a:custGeom>
              <a:avLst/>
              <a:gdLst/>
              <a:ahLst/>
              <a:rect l="l" t="t" r="r" b="b"/>
              <a:pathLst>
                <a:path w="10753" h="8447">
                  <a:moveTo>
                    <a:pt x="8797" y="0"/>
                  </a:moveTo>
                  <a:lnTo>
                    <a:pt x="0" y="2030"/>
                  </a:lnTo>
                  <a:cubicBezTo>
                    <a:pt x="326" y="4060"/>
                    <a:pt x="652" y="6191"/>
                    <a:pt x="953" y="8446"/>
                  </a:cubicBezTo>
                  <a:lnTo>
                    <a:pt x="10752" y="6166"/>
                  </a:lnTo>
                  <a:cubicBezTo>
                    <a:pt x="10050" y="4010"/>
                    <a:pt x="9399" y="1955"/>
                    <a:pt x="8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5" name="CustomShape 31"/>
            <p:cNvSpPr/>
            <p:nvPr/>
          </p:nvSpPr>
          <p:spPr>
            <a:xfrm flipH="1">
              <a:off x="7466040" y="3086640"/>
              <a:ext cx="594000" cy="1370880"/>
            </a:xfrm>
            <a:custGeom>
              <a:avLst/>
              <a:gdLst/>
              <a:ahLst/>
              <a:rect l="l" t="t" r="r" b="b"/>
              <a:pathLst>
                <a:path w="30810" h="71097">
                  <a:moveTo>
                    <a:pt x="9800" y="1"/>
                  </a:moveTo>
                  <a:lnTo>
                    <a:pt x="1" y="2281"/>
                  </a:lnTo>
                  <a:cubicBezTo>
                    <a:pt x="2883" y="22632"/>
                    <a:pt x="5640" y="50953"/>
                    <a:pt x="8296" y="62407"/>
                  </a:cubicBezTo>
                  <a:cubicBezTo>
                    <a:pt x="9693" y="68435"/>
                    <a:pt x="14117" y="71097"/>
                    <a:pt x="18541" y="71097"/>
                  </a:cubicBezTo>
                  <a:cubicBezTo>
                    <a:pt x="24675" y="71097"/>
                    <a:pt x="30810" y="65978"/>
                    <a:pt x="28873" y="57620"/>
                  </a:cubicBezTo>
                  <a:cubicBezTo>
                    <a:pt x="26216" y="46166"/>
                    <a:pt x="16191" y="19550"/>
                    <a:pt x="98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6" name="CustomShape 32"/>
            <p:cNvSpPr/>
            <p:nvPr/>
          </p:nvSpPr>
          <p:spPr>
            <a:xfrm flipH="1">
              <a:off x="7909200" y="2655720"/>
              <a:ext cx="231120" cy="350640"/>
            </a:xfrm>
            <a:custGeom>
              <a:avLst/>
              <a:gdLst/>
              <a:ahLst/>
              <a:rect l="l" t="t" r="r" b="b"/>
              <a:pathLst>
                <a:path w="12006" h="18197">
                  <a:moveTo>
                    <a:pt x="7644" y="1"/>
                  </a:moveTo>
                  <a:lnTo>
                    <a:pt x="0" y="1780"/>
                  </a:lnTo>
                  <a:cubicBezTo>
                    <a:pt x="702" y="4988"/>
                    <a:pt x="1379" y="8096"/>
                    <a:pt x="1930" y="10953"/>
                  </a:cubicBezTo>
                  <a:cubicBezTo>
                    <a:pt x="2356" y="13084"/>
                    <a:pt x="2782" y="15540"/>
                    <a:pt x="3208" y="18196"/>
                  </a:cubicBezTo>
                  <a:lnTo>
                    <a:pt x="12005" y="16166"/>
                  </a:lnTo>
                  <a:cubicBezTo>
                    <a:pt x="11203" y="13585"/>
                    <a:pt x="10501" y="11204"/>
                    <a:pt x="9950" y="9099"/>
                  </a:cubicBezTo>
                  <a:cubicBezTo>
                    <a:pt x="9198" y="6292"/>
                    <a:pt x="8421" y="3209"/>
                    <a:pt x="76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7" name="CustomShape 33"/>
            <p:cNvSpPr/>
            <p:nvPr/>
          </p:nvSpPr>
          <p:spPr>
            <a:xfrm flipH="1">
              <a:off x="8064360" y="1915200"/>
              <a:ext cx="256320" cy="466200"/>
            </a:xfrm>
            <a:custGeom>
              <a:avLst/>
              <a:gdLst/>
              <a:ahLst/>
              <a:rect l="l" t="t" r="r" b="b"/>
              <a:pathLst>
                <a:path w="13310" h="24187">
                  <a:moveTo>
                    <a:pt x="8572" y="1"/>
                  </a:moveTo>
                  <a:lnTo>
                    <a:pt x="4286" y="1003"/>
                  </a:lnTo>
                  <a:lnTo>
                    <a:pt x="1" y="1981"/>
                  </a:lnTo>
                  <a:cubicBezTo>
                    <a:pt x="1" y="1981"/>
                    <a:pt x="2657" y="12106"/>
                    <a:pt x="5590" y="24186"/>
                  </a:cubicBezTo>
                  <a:lnTo>
                    <a:pt x="13309" y="22382"/>
                  </a:lnTo>
                  <a:cubicBezTo>
                    <a:pt x="10627" y="10251"/>
                    <a:pt x="8572" y="1"/>
                    <a:pt x="8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8" name="CustomShape 34"/>
            <p:cNvSpPr/>
            <p:nvPr/>
          </p:nvSpPr>
          <p:spPr>
            <a:xfrm flipH="1">
              <a:off x="8021520" y="2468520"/>
              <a:ext cx="162000" cy="99720"/>
            </a:xfrm>
            <a:custGeom>
              <a:avLst/>
              <a:gdLst/>
              <a:ahLst/>
              <a:rect l="l" t="t" r="r" b="b"/>
              <a:pathLst>
                <a:path w="8422" h="5189">
                  <a:moveTo>
                    <a:pt x="7645" y="1"/>
                  </a:moveTo>
                  <a:lnTo>
                    <a:pt x="1" y="1755"/>
                  </a:lnTo>
                  <a:cubicBezTo>
                    <a:pt x="276" y="2908"/>
                    <a:pt x="552" y="4036"/>
                    <a:pt x="803" y="5189"/>
                  </a:cubicBezTo>
                  <a:lnTo>
                    <a:pt x="8422" y="3434"/>
                  </a:lnTo>
                  <a:cubicBezTo>
                    <a:pt x="8146" y="2281"/>
                    <a:pt x="7895" y="1128"/>
                    <a:pt x="7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9" name="CustomShape 35"/>
            <p:cNvSpPr/>
            <p:nvPr/>
          </p:nvSpPr>
          <p:spPr>
            <a:xfrm flipH="1">
              <a:off x="8035920" y="2346840"/>
              <a:ext cx="176040" cy="155160"/>
            </a:xfrm>
            <a:custGeom>
              <a:avLst/>
              <a:gdLst/>
              <a:ahLst/>
              <a:rect l="l" t="t" r="r" b="b"/>
              <a:pathLst>
                <a:path w="9149" h="8071">
                  <a:moveTo>
                    <a:pt x="7720" y="1"/>
                  </a:moveTo>
                  <a:lnTo>
                    <a:pt x="1" y="1805"/>
                  </a:lnTo>
                  <a:cubicBezTo>
                    <a:pt x="502" y="3860"/>
                    <a:pt x="1003" y="5966"/>
                    <a:pt x="1505" y="8071"/>
                  </a:cubicBezTo>
                  <a:lnTo>
                    <a:pt x="9149" y="6317"/>
                  </a:lnTo>
                  <a:cubicBezTo>
                    <a:pt x="8647" y="4186"/>
                    <a:pt x="8171" y="2081"/>
                    <a:pt x="77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0" name="CustomShape 36"/>
            <p:cNvSpPr/>
            <p:nvPr/>
          </p:nvSpPr>
          <p:spPr>
            <a:xfrm flipH="1">
              <a:off x="7853760" y="4368600"/>
              <a:ext cx="13320" cy="19080"/>
            </a:xfrm>
            <a:custGeom>
              <a:avLst/>
              <a:gdLst/>
              <a:ahLst/>
              <a:rect l="l" t="t" r="r" b="b"/>
              <a:pathLst>
                <a:path w="703" h="1003">
                  <a:moveTo>
                    <a:pt x="702" y="1003"/>
                  </a:moveTo>
                  <a:cubicBezTo>
                    <a:pt x="452" y="677"/>
                    <a:pt x="226" y="351"/>
                    <a:pt x="1" y="0"/>
                  </a:cubicBezTo>
                  <a:lnTo>
                    <a:pt x="1" y="0"/>
                  </a:lnTo>
                  <a:cubicBezTo>
                    <a:pt x="226" y="351"/>
                    <a:pt x="452" y="677"/>
                    <a:pt x="702" y="1003"/>
                  </a:cubicBezTo>
                  <a:lnTo>
                    <a:pt x="702" y="1003"/>
                  </a:lnTo>
                  <a:close/>
                </a:path>
              </a:pathLst>
            </a:custGeom>
            <a:solidFill>
              <a:srgbClr val="30141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1" name="CustomShape 37"/>
            <p:cNvSpPr/>
            <p:nvPr/>
          </p:nvSpPr>
          <p:spPr>
            <a:xfrm flipH="1">
              <a:off x="7867080" y="4251600"/>
              <a:ext cx="40680" cy="116640"/>
            </a:xfrm>
            <a:custGeom>
              <a:avLst/>
              <a:gdLst/>
              <a:ahLst/>
              <a:rect l="l" t="t" r="r" b="b"/>
              <a:pathLst>
                <a:path w="2131" h="6066">
                  <a:moveTo>
                    <a:pt x="2131" y="6065"/>
                  </a:moveTo>
                  <a:cubicBezTo>
                    <a:pt x="1604" y="5263"/>
                    <a:pt x="1153" y="4361"/>
                    <a:pt x="802" y="3308"/>
                  </a:cubicBezTo>
                  <a:lnTo>
                    <a:pt x="802" y="3308"/>
                  </a:lnTo>
                  <a:cubicBezTo>
                    <a:pt x="1153" y="4361"/>
                    <a:pt x="1604" y="5263"/>
                    <a:pt x="2131" y="6065"/>
                  </a:cubicBezTo>
                  <a:lnTo>
                    <a:pt x="2131" y="6065"/>
                  </a:lnTo>
                  <a:close/>
                  <a:moveTo>
                    <a:pt x="627" y="2682"/>
                  </a:moveTo>
                  <a:cubicBezTo>
                    <a:pt x="552" y="2456"/>
                    <a:pt x="502" y="2231"/>
                    <a:pt x="451" y="2005"/>
                  </a:cubicBezTo>
                  <a:cubicBezTo>
                    <a:pt x="301" y="1379"/>
                    <a:pt x="151" y="727"/>
                    <a:pt x="0" y="0"/>
                  </a:cubicBezTo>
                  <a:lnTo>
                    <a:pt x="0" y="0"/>
                  </a:lnTo>
                  <a:cubicBezTo>
                    <a:pt x="151" y="727"/>
                    <a:pt x="301" y="1379"/>
                    <a:pt x="451" y="2005"/>
                  </a:cubicBezTo>
                  <a:cubicBezTo>
                    <a:pt x="502" y="2231"/>
                    <a:pt x="552" y="2456"/>
                    <a:pt x="627" y="2682"/>
                  </a:cubicBezTo>
                  <a:lnTo>
                    <a:pt x="627" y="26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2" name="CustomShape 38"/>
            <p:cNvSpPr/>
            <p:nvPr/>
          </p:nvSpPr>
          <p:spPr>
            <a:xfrm flipH="1">
              <a:off x="7812360" y="4387680"/>
              <a:ext cx="41760" cy="37440"/>
            </a:xfrm>
            <a:custGeom>
              <a:avLst/>
              <a:gdLst/>
              <a:ahLst/>
              <a:rect l="l" t="t" r="r" b="b"/>
              <a:pathLst>
                <a:path w="2181" h="1956">
                  <a:moveTo>
                    <a:pt x="2181" y="1956"/>
                  </a:moveTo>
                  <a:cubicBezTo>
                    <a:pt x="1379" y="1429"/>
                    <a:pt x="652" y="778"/>
                    <a:pt x="0" y="1"/>
                  </a:cubicBezTo>
                  <a:lnTo>
                    <a:pt x="0" y="1"/>
                  </a:lnTo>
                  <a:cubicBezTo>
                    <a:pt x="652" y="778"/>
                    <a:pt x="1379" y="1429"/>
                    <a:pt x="2181" y="1956"/>
                  </a:cubicBezTo>
                  <a:lnTo>
                    <a:pt x="2181" y="1956"/>
                  </a:lnTo>
                  <a:close/>
                </a:path>
              </a:pathLst>
            </a:custGeom>
            <a:solidFill>
              <a:srgbClr val="30656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3" name="CustomShape 39"/>
            <p:cNvSpPr/>
            <p:nvPr/>
          </p:nvSpPr>
          <p:spPr>
            <a:xfrm flipH="1">
              <a:off x="7893720" y="4303080"/>
              <a:ext cx="2880" cy="11880"/>
            </a:xfrm>
            <a:custGeom>
              <a:avLst/>
              <a:gdLst/>
              <a:ahLst/>
              <a:rect l="l" t="t" r="r" b="b"/>
              <a:pathLst>
                <a:path w="177" h="628">
                  <a:moveTo>
                    <a:pt x="176" y="627"/>
                  </a:moveTo>
                  <a:cubicBezTo>
                    <a:pt x="126" y="427"/>
                    <a:pt x="51" y="226"/>
                    <a:pt x="1" y="1"/>
                  </a:cubicBezTo>
                  <a:lnTo>
                    <a:pt x="1" y="1"/>
                  </a:lnTo>
                  <a:cubicBezTo>
                    <a:pt x="51" y="226"/>
                    <a:pt x="126" y="427"/>
                    <a:pt x="176" y="627"/>
                  </a:cubicBezTo>
                  <a:lnTo>
                    <a:pt x="176" y="62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4" name="CustomShape 40"/>
            <p:cNvSpPr/>
            <p:nvPr/>
          </p:nvSpPr>
          <p:spPr>
            <a:xfrm flipH="1">
              <a:off x="7798680" y="4425480"/>
              <a:ext cx="12600" cy="7920"/>
            </a:xfrm>
            <a:custGeom>
              <a:avLst/>
              <a:gdLst/>
              <a:ahLst/>
              <a:rect l="l" t="t" r="r" b="b"/>
              <a:pathLst>
                <a:path w="678" h="427">
                  <a:moveTo>
                    <a:pt x="678" y="427"/>
                  </a:moveTo>
                  <a:cubicBezTo>
                    <a:pt x="452" y="301"/>
                    <a:pt x="226" y="151"/>
                    <a:pt x="1" y="1"/>
                  </a:cubicBezTo>
                  <a:lnTo>
                    <a:pt x="1" y="1"/>
                  </a:lnTo>
                  <a:cubicBezTo>
                    <a:pt x="226" y="151"/>
                    <a:pt x="452" y="301"/>
                    <a:pt x="678" y="427"/>
                  </a:cubicBezTo>
                  <a:close/>
                </a:path>
              </a:pathLst>
            </a:custGeom>
            <a:solidFill>
              <a:srgbClr val="271e1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5" name="CustomShape 41"/>
            <p:cNvSpPr/>
            <p:nvPr/>
          </p:nvSpPr>
          <p:spPr>
            <a:xfrm flipH="1">
              <a:off x="8085600" y="2555640"/>
              <a:ext cx="81720" cy="133920"/>
            </a:xfrm>
            <a:custGeom>
              <a:avLst/>
              <a:gdLst/>
              <a:ahLst/>
              <a:rect l="l" t="t" r="r" b="b"/>
              <a:pathLst>
                <a:path w="4262" h="6969">
                  <a:moveTo>
                    <a:pt x="2908" y="1"/>
                  </a:moveTo>
                  <a:lnTo>
                    <a:pt x="1" y="678"/>
                  </a:lnTo>
                  <a:cubicBezTo>
                    <a:pt x="502" y="2783"/>
                    <a:pt x="978" y="4913"/>
                    <a:pt x="1454" y="6968"/>
                  </a:cubicBezTo>
                  <a:lnTo>
                    <a:pt x="4261" y="6317"/>
                  </a:lnTo>
                  <a:cubicBezTo>
                    <a:pt x="3835" y="4211"/>
                    <a:pt x="3384" y="2106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6" name="CustomShape 42"/>
            <p:cNvSpPr/>
            <p:nvPr/>
          </p:nvSpPr>
          <p:spPr>
            <a:xfrm flipH="1">
              <a:off x="8008920" y="2995200"/>
              <a:ext cx="69120" cy="135000"/>
            </a:xfrm>
            <a:custGeom>
              <a:avLst/>
              <a:gdLst/>
              <a:ahLst/>
              <a:rect l="l" t="t" r="r" b="b"/>
              <a:pathLst>
                <a:path w="3610" h="7019">
                  <a:moveTo>
                    <a:pt x="2607" y="1"/>
                  </a:moveTo>
                  <a:lnTo>
                    <a:pt x="0" y="602"/>
                  </a:lnTo>
                  <a:cubicBezTo>
                    <a:pt x="326" y="2632"/>
                    <a:pt x="652" y="4763"/>
                    <a:pt x="953" y="7018"/>
                  </a:cubicBezTo>
                  <a:lnTo>
                    <a:pt x="3609" y="6392"/>
                  </a:lnTo>
                  <a:cubicBezTo>
                    <a:pt x="3283" y="4262"/>
                    <a:pt x="2958" y="2131"/>
                    <a:pt x="26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7" name="CustomShape 43"/>
            <p:cNvSpPr/>
            <p:nvPr/>
          </p:nvSpPr>
          <p:spPr>
            <a:xfrm flipH="1">
              <a:off x="7516440" y="3118320"/>
              <a:ext cx="543600" cy="1339200"/>
            </a:xfrm>
            <a:custGeom>
              <a:avLst/>
              <a:gdLst/>
              <a:ahLst/>
              <a:rect l="l" t="t" r="r" b="b"/>
              <a:pathLst>
                <a:path w="28197" h="69450">
                  <a:moveTo>
                    <a:pt x="2657" y="1"/>
                  </a:moveTo>
                  <a:lnTo>
                    <a:pt x="1" y="627"/>
                  </a:lnTo>
                  <a:cubicBezTo>
                    <a:pt x="527" y="4312"/>
                    <a:pt x="1053" y="8297"/>
                    <a:pt x="1554" y="12357"/>
                  </a:cubicBezTo>
                  <a:cubicBezTo>
                    <a:pt x="1680" y="13359"/>
                    <a:pt x="1805" y="14362"/>
                    <a:pt x="1930" y="15364"/>
                  </a:cubicBezTo>
                  <a:cubicBezTo>
                    <a:pt x="3058" y="24362"/>
                    <a:pt x="4161" y="33760"/>
                    <a:pt x="5239" y="41956"/>
                  </a:cubicBezTo>
                  <a:cubicBezTo>
                    <a:pt x="5539" y="44187"/>
                    <a:pt x="5840" y="46317"/>
                    <a:pt x="6116" y="48347"/>
                  </a:cubicBezTo>
                  <a:cubicBezTo>
                    <a:pt x="6392" y="50152"/>
                    <a:pt x="6642" y="51856"/>
                    <a:pt x="6893" y="53435"/>
                  </a:cubicBezTo>
                  <a:cubicBezTo>
                    <a:pt x="6943" y="53610"/>
                    <a:pt x="6968" y="53786"/>
                    <a:pt x="6993" y="53961"/>
                  </a:cubicBezTo>
                  <a:cubicBezTo>
                    <a:pt x="7269" y="55715"/>
                    <a:pt x="7570" y="57320"/>
                    <a:pt x="7845" y="58748"/>
                  </a:cubicBezTo>
                  <a:cubicBezTo>
                    <a:pt x="7996" y="59475"/>
                    <a:pt x="8146" y="60127"/>
                    <a:pt x="8296" y="60753"/>
                  </a:cubicBezTo>
                  <a:cubicBezTo>
                    <a:pt x="8347" y="60979"/>
                    <a:pt x="8397" y="61204"/>
                    <a:pt x="8472" y="61430"/>
                  </a:cubicBezTo>
                  <a:cubicBezTo>
                    <a:pt x="8522" y="61655"/>
                    <a:pt x="8597" y="61856"/>
                    <a:pt x="8647" y="62056"/>
                  </a:cubicBezTo>
                  <a:cubicBezTo>
                    <a:pt x="8998" y="63109"/>
                    <a:pt x="9449" y="64011"/>
                    <a:pt x="9976" y="64813"/>
                  </a:cubicBezTo>
                  <a:cubicBezTo>
                    <a:pt x="10201" y="65164"/>
                    <a:pt x="10427" y="65490"/>
                    <a:pt x="10677" y="65816"/>
                  </a:cubicBezTo>
                  <a:cubicBezTo>
                    <a:pt x="11329" y="66593"/>
                    <a:pt x="12056" y="67244"/>
                    <a:pt x="12858" y="67771"/>
                  </a:cubicBezTo>
                  <a:cubicBezTo>
                    <a:pt x="13083" y="67921"/>
                    <a:pt x="13309" y="68071"/>
                    <a:pt x="13535" y="68197"/>
                  </a:cubicBezTo>
                  <a:cubicBezTo>
                    <a:pt x="15088" y="69049"/>
                    <a:pt x="16818" y="69450"/>
                    <a:pt x="18547" y="69450"/>
                  </a:cubicBezTo>
                  <a:cubicBezTo>
                    <a:pt x="22457" y="69450"/>
                    <a:pt x="26367" y="67345"/>
                    <a:pt x="28196" y="63660"/>
                  </a:cubicBezTo>
                  <a:lnTo>
                    <a:pt x="28196" y="63660"/>
                  </a:lnTo>
                  <a:cubicBezTo>
                    <a:pt x="27394" y="63786"/>
                    <a:pt x="26617" y="63836"/>
                    <a:pt x="25815" y="63836"/>
                  </a:cubicBezTo>
                  <a:cubicBezTo>
                    <a:pt x="22306" y="63836"/>
                    <a:pt x="18823" y="62708"/>
                    <a:pt x="16166" y="60427"/>
                  </a:cubicBezTo>
                  <a:cubicBezTo>
                    <a:pt x="12056" y="56893"/>
                    <a:pt x="10176" y="51430"/>
                    <a:pt x="8923" y="46167"/>
                  </a:cubicBezTo>
                  <a:cubicBezTo>
                    <a:pt x="6492" y="35866"/>
                    <a:pt x="5715" y="25289"/>
                    <a:pt x="4562" y="14788"/>
                  </a:cubicBezTo>
                  <a:cubicBezTo>
                    <a:pt x="4011" y="9851"/>
                    <a:pt x="3359" y="4913"/>
                    <a:pt x="26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8" name="CustomShape 44"/>
            <p:cNvSpPr/>
            <p:nvPr/>
          </p:nvSpPr>
          <p:spPr>
            <a:xfrm flipH="1">
              <a:off x="8027640" y="2677320"/>
              <a:ext cx="111960" cy="328680"/>
            </a:xfrm>
            <a:custGeom>
              <a:avLst/>
              <a:gdLst/>
              <a:ahLst/>
              <a:rect l="l" t="t" r="r" b="b"/>
              <a:pathLst>
                <a:path w="5815" h="17069">
                  <a:moveTo>
                    <a:pt x="2807" y="1"/>
                  </a:moveTo>
                  <a:lnTo>
                    <a:pt x="0" y="652"/>
                  </a:lnTo>
                  <a:cubicBezTo>
                    <a:pt x="702" y="3860"/>
                    <a:pt x="1379" y="6968"/>
                    <a:pt x="1930" y="9825"/>
                  </a:cubicBezTo>
                  <a:cubicBezTo>
                    <a:pt x="2356" y="11956"/>
                    <a:pt x="2782" y="14412"/>
                    <a:pt x="3208" y="17068"/>
                  </a:cubicBezTo>
                  <a:lnTo>
                    <a:pt x="5815" y="16467"/>
                  </a:lnTo>
                  <a:cubicBezTo>
                    <a:pt x="4912" y="10953"/>
                    <a:pt x="3910" y="5464"/>
                    <a:pt x="28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9" name="CustomShape 45"/>
            <p:cNvSpPr/>
            <p:nvPr/>
          </p:nvSpPr>
          <p:spPr>
            <a:xfrm flipH="1">
              <a:off x="8155440" y="1942200"/>
              <a:ext cx="164520" cy="439200"/>
            </a:xfrm>
            <a:custGeom>
              <a:avLst/>
              <a:gdLst/>
              <a:ahLst/>
              <a:rect l="l" t="t" r="r" b="b"/>
              <a:pathLst>
                <a:path w="8548" h="22783">
                  <a:moveTo>
                    <a:pt x="2507" y="0"/>
                  </a:moveTo>
                  <a:lnTo>
                    <a:pt x="1" y="577"/>
                  </a:lnTo>
                  <a:cubicBezTo>
                    <a:pt x="1" y="577"/>
                    <a:pt x="2657" y="10702"/>
                    <a:pt x="5590" y="22782"/>
                  </a:cubicBezTo>
                  <a:lnTo>
                    <a:pt x="8547" y="22080"/>
                  </a:lnTo>
                  <a:cubicBezTo>
                    <a:pt x="6743" y="14687"/>
                    <a:pt x="4713" y="7318"/>
                    <a:pt x="25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0" name="CustomShape 46"/>
            <p:cNvSpPr/>
            <p:nvPr/>
          </p:nvSpPr>
          <p:spPr>
            <a:xfrm flipH="1">
              <a:off x="8112600" y="2489400"/>
              <a:ext cx="71280" cy="78840"/>
            </a:xfrm>
            <a:custGeom>
              <a:avLst/>
              <a:gdLst/>
              <a:ahLst/>
              <a:rect l="l" t="t" r="r" b="b"/>
              <a:pathLst>
                <a:path w="3710" h="4111">
                  <a:moveTo>
                    <a:pt x="2958" y="0"/>
                  </a:moveTo>
                  <a:lnTo>
                    <a:pt x="1" y="677"/>
                  </a:lnTo>
                  <a:cubicBezTo>
                    <a:pt x="276" y="1830"/>
                    <a:pt x="552" y="2958"/>
                    <a:pt x="803" y="4111"/>
                  </a:cubicBezTo>
                  <a:lnTo>
                    <a:pt x="3710" y="3434"/>
                  </a:lnTo>
                  <a:cubicBezTo>
                    <a:pt x="3459" y="2281"/>
                    <a:pt x="3209" y="1153"/>
                    <a:pt x="29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1" name="CustomShape 47"/>
            <p:cNvSpPr/>
            <p:nvPr/>
          </p:nvSpPr>
          <p:spPr>
            <a:xfrm flipH="1">
              <a:off x="8127000" y="2368080"/>
              <a:ext cx="85680" cy="133920"/>
            </a:xfrm>
            <a:custGeom>
              <a:avLst/>
              <a:gdLst/>
              <a:ahLst/>
              <a:rect l="l" t="t" r="r" b="b"/>
              <a:pathLst>
                <a:path w="4462" h="6968">
                  <a:moveTo>
                    <a:pt x="2958" y="0"/>
                  </a:moveTo>
                  <a:lnTo>
                    <a:pt x="1" y="702"/>
                  </a:lnTo>
                  <a:cubicBezTo>
                    <a:pt x="502" y="2757"/>
                    <a:pt x="1003" y="4863"/>
                    <a:pt x="1505" y="6968"/>
                  </a:cubicBezTo>
                  <a:lnTo>
                    <a:pt x="4462" y="6291"/>
                  </a:lnTo>
                  <a:cubicBezTo>
                    <a:pt x="3961" y="4186"/>
                    <a:pt x="3484" y="2106"/>
                    <a:pt x="29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2" name="CustomShape 48"/>
            <p:cNvSpPr/>
            <p:nvPr/>
          </p:nvSpPr>
          <p:spPr>
            <a:xfrm flipH="1">
              <a:off x="8130600" y="1788120"/>
              <a:ext cx="239040" cy="152280"/>
            </a:xfrm>
            <a:custGeom>
              <a:avLst/>
              <a:gdLst/>
              <a:ahLst/>
              <a:rect l="l" t="t" r="r" b="b"/>
              <a:pathLst>
                <a:path w="12407" h="7920">
                  <a:moveTo>
                    <a:pt x="11178" y="0"/>
                  </a:moveTo>
                  <a:lnTo>
                    <a:pt x="0" y="2607"/>
                  </a:lnTo>
                  <a:lnTo>
                    <a:pt x="1228" y="7920"/>
                  </a:lnTo>
                  <a:lnTo>
                    <a:pt x="12406" y="5338"/>
                  </a:lnTo>
                  <a:lnTo>
                    <a:pt x="111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3" name="CustomShape 49"/>
            <p:cNvSpPr/>
            <p:nvPr/>
          </p:nvSpPr>
          <p:spPr>
            <a:xfrm flipH="1">
              <a:off x="8076600" y="1871640"/>
              <a:ext cx="311400" cy="129960"/>
            </a:xfrm>
            <a:custGeom>
              <a:avLst/>
              <a:gdLst/>
              <a:ahLst/>
              <a:rect l="l" t="t" r="r" b="b"/>
              <a:pathLst>
                <a:path w="16167" h="6757">
                  <a:moveTo>
                    <a:pt x="13939" y="1"/>
                  </a:moveTo>
                  <a:cubicBezTo>
                    <a:pt x="13789" y="1"/>
                    <a:pt x="13636" y="18"/>
                    <a:pt x="13485" y="53"/>
                  </a:cubicBezTo>
                  <a:lnTo>
                    <a:pt x="1780" y="2785"/>
                  </a:lnTo>
                  <a:cubicBezTo>
                    <a:pt x="678" y="3036"/>
                    <a:pt x="1" y="4113"/>
                    <a:pt x="252" y="5191"/>
                  </a:cubicBezTo>
                  <a:cubicBezTo>
                    <a:pt x="464" y="6127"/>
                    <a:pt x="1291" y="6756"/>
                    <a:pt x="2196" y="6756"/>
                  </a:cubicBezTo>
                  <a:cubicBezTo>
                    <a:pt x="2356" y="6756"/>
                    <a:pt x="2520" y="6736"/>
                    <a:pt x="2683" y="6695"/>
                  </a:cubicBezTo>
                  <a:lnTo>
                    <a:pt x="14387" y="3988"/>
                  </a:lnTo>
                  <a:cubicBezTo>
                    <a:pt x="15490" y="3737"/>
                    <a:pt x="16166" y="2660"/>
                    <a:pt x="15916" y="1557"/>
                  </a:cubicBezTo>
                  <a:cubicBezTo>
                    <a:pt x="15700" y="631"/>
                    <a:pt x="14856" y="1"/>
                    <a:pt x="139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4" name="CustomShape 50"/>
            <p:cNvSpPr/>
            <p:nvPr/>
          </p:nvSpPr>
          <p:spPr>
            <a:xfrm flipH="1">
              <a:off x="7589160" y="3026520"/>
              <a:ext cx="342720" cy="1017720"/>
            </a:xfrm>
            <a:custGeom>
              <a:avLst/>
              <a:gdLst/>
              <a:ahLst/>
              <a:rect l="l" t="t" r="r" b="b"/>
              <a:pathLst>
                <a:path w="17795" h="52784">
                  <a:moveTo>
                    <a:pt x="0" y="1"/>
                  </a:moveTo>
                  <a:lnTo>
                    <a:pt x="0" y="1"/>
                  </a:lnTo>
                  <a:cubicBezTo>
                    <a:pt x="1228" y="4462"/>
                    <a:pt x="2582" y="8923"/>
                    <a:pt x="3985" y="13334"/>
                  </a:cubicBezTo>
                  <a:cubicBezTo>
                    <a:pt x="4662" y="15565"/>
                    <a:pt x="5389" y="17770"/>
                    <a:pt x="6116" y="19976"/>
                  </a:cubicBezTo>
                  <a:lnTo>
                    <a:pt x="8296" y="26593"/>
                  </a:lnTo>
                  <a:lnTo>
                    <a:pt x="10552" y="33184"/>
                  </a:lnTo>
                  <a:cubicBezTo>
                    <a:pt x="11329" y="35365"/>
                    <a:pt x="12081" y="37570"/>
                    <a:pt x="12883" y="39751"/>
                  </a:cubicBezTo>
                  <a:cubicBezTo>
                    <a:pt x="14461" y="44111"/>
                    <a:pt x="16065" y="48472"/>
                    <a:pt x="17795" y="52783"/>
                  </a:cubicBezTo>
                  <a:cubicBezTo>
                    <a:pt x="16567" y="48297"/>
                    <a:pt x="15213" y="43861"/>
                    <a:pt x="13810" y="39425"/>
                  </a:cubicBezTo>
                  <a:cubicBezTo>
                    <a:pt x="13133" y="37219"/>
                    <a:pt x="12406" y="35014"/>
                    <a:pt x="11679" y="32783"/>
                  </a:cubicBezTo>
                  <a:lnTo>
                    <a:pt x="9499" y="26192"/>
                  </a:lnTo>
                  <a:lnTo>
                    <a:pt x="7218" y="19600"/>
                  </a:lnTo>
                  <a:cubicBezTo>
                    <a:pt x="6466" y="17420"/>
                    <a:pt x="5689" y="15214"/>
                    <a:pt x="4913" y="13034"/>
                  </a:cubicBezTo>
                  <a:cubicBezTo>
                    <a:pt x="3334" y="8673"/>
                    <a:pt x="1730" y="4312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5" name="CustomShape 51"/>
            <p:cNvSpPr/>
            <p:nvPr/>
          </p:nvSpPr>
          <p:spPr>
            <a:xfrm flipH="1">
              <a:off x="7956000" y="2498760"/>
              <a:ext cx="109080" cy="432720"/>
            </a:xfrm>
            <a:custGeom>
              <a:avLst/>
              <a:gdLst/>
              <a:ahLst/>
              <a:rect l="l" t="t" r="r" b="b"/>
              <a:pathLst>
                <a:path w="5666" h="22457">
                  <a:moveTo>
                    <a:pt x="1" y="0"/>
                  </a:moveTo>
                  <a:lnTo>
                    <a:pt x="1" y="0"/>
                  </a:lnTo>
                  <a:cubicBezTo>
                    <a:pt x="151" y="1930"/>
                    <a:pt x="427" y="3860"/>
                    <a:pt x="778" y="5765"/>
                  </a:cubicBezTo>
                  <a:cubicBezTo>
                    <a:pt x="953" y="6717"/>
                    <a:pt x="1154" y="7645"/>
                    <a:pt x="1354" y="8597"/>
                  </a:cubicBezTo>
                  <a:cubicBezTo>
                    <a:pt x="1555" y="9549"/>
                    <a:pt x="1780" y="10477"/>
                    <a:pt x="2006" y="11429"/>
                  </a:cubicBezTo>
                  <a:cubicBezTo>
                    <a:pt x="2256" y="12356"/>
                    <a:pt x="2507" y="13309"/>
                    <a:pt x="2758" y="14236"/>
                  </a:cubicBezTo>
                  <a:cubicBezTo>
                    <a:pt x="3033" y="15163"/>
                    <a:pt x="3309" y="16091"/>
                    <a:pt x="3610" y="16993"/>
                  </a:cubicBezTo>
                  <a:cubicBezTo>
                    <a:pt x="4211" y="18848"/>
                    <a:pt x="4863" y="20677"/>
                    <a:pt x="5665" y="22457"/>
                  </a:cubicBezTo>
                  <a:cubicBezTo>
                    <a:pt x="5364" y="20527"/>
                    <a:pt x="4963" y="18622"/>
                    <a:pt x="4562" y="16742"/>
                  </a:cubicBezTo>
                  <a:cubicBezTo>
                    <a:pt x="4362" y="15815"/>
                    <a:pt x="4111" y="14863"/>
                    <a:pt x="3911" y="13935"/>
                  </a:cubicBezTo>
                  <a:lnTo>
                    <a:pt x="3234" y="11128"/>
                  </a:lnTo>
                  <a:lnTo>
                    <a:pt x="2507" y="8321"/>
                  </a:lnTo>
                  <a:cubicBezTo>
                    <a:pt x="2231" y="7394"/>
                    <a:pt x="2006" y="6467"/>
                    <a:pt x="1730" y="5539"/>
                  </a:cubicBezTo>
                  <a:cubicBezTo>
                    <a:pt x="1204" y="3685"/>
                    <a:pt x="652" y="183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6" name="CustomShape 52"/>
            <p:cNvSpPr/>
            <p:nvPr/>
          </p:nvSpPr>
          <p:spPr>
            <a:xfrm flipH="1">
              <a:off x="5564880" y="2125080"/>
              <a:ext cx="1826280" cy="64080"/>
            </a:xfrm>
            <a:custGeom>
              <a:avLst/>
              <a:gdLst/>
              <a:ahLst/>
              <a:rect l="l" t="t" r="r" b="b"/>
              <a:pathLst>
                <a:path w="94713" h="3335">
                  <a:moveTo>
                    <a:pt x="31354" y="1"/>
                  </a:moveTo>
                  <a:cubicBezTo>
                    <a:pt x="28873" y="1"/>
                    <a:pt x="26467" y="1028"/>
                    <a:pt x="24086" y="1329"/>
                  </a:cubicBezTo>
                  <a:cubicBezTo>
                    <a:pt x="23409" y="1404"/>
                    <a:pt x="22682" y="1429"/>
                    <a:pt x="21955" y="1429"/>
                  </a:cubicBezTo>
                  <a:cubicBezTo>
                    <a:pt x="17544" y="1429"/>
                    <a:pt x="12056" y="201"/>
                    <a:pt x="7244" y="201"/>
                  </a:cubicBezTo>
                  <a:cubicBezTo>
                    <a:pt x="4562" y="201"/>
                    <a:pt x="2081" y="577"/>
                    <a:pt x="126" y="1805"/>
                  </a:cubicBezTo>
                  <a:cubicBezTo>
                    <a:pt x="25" y="1856"/>
                    <a:pt x="0" y="1981"/>
                    <a:pt x="50" y="2081"/>
                  </a:cubicBezTo>
                  <a:cubicBezTo>
                    <a:pt x="101" y="2148"/>
                    <a:pt x="173" y="2181"/>
                    <a:pt x="245" y="2181"/>
                  </a:cubicBezTo>
                  <a:cubicBezTo>
                    <a:pt x="282" y="2181"/>
                    <a:pt x="318" y="2173"/>
                    <a:pt x="351" y="2156"/>
                  </a:cubicBezTo>
                  <a:cubicBezTo>
                    <a:pt x="2206" y="1003"/>
                    <a:pt x="4612" y="627"/>
                    <a:pt x="7244" y="627"/>
                  </a:cubicBezTo>
                  <a:cubicBezTo>
                    <a:pt x="11980" y="627"/>
                    <a:pt x="17494" y="1856"/>
                    <a:pt x="21955" y="1856"/>
                  </a:cubicBezTo>
                  <a:cubicBezTo>
                    <a:pt x="22707" y="1856"/>
                    <a:pt x="23434" y="1805"/>
                    <a:pt x="24136" y="1730"/>
                  </a:cubicBezTo>
                  <a:cubicBezTo>
                    <a:pt x="26562" y="1433"/>
                    <a:pt x="28916" y="426"/>
                    <a:pt x="31268" y="426"/>
                  </a:cubicBezTo>
                  <a:cubicBezTo>
                    <a:pt x="31297" y="426"/>
                    <a:pt x="31325" y="427"/>
                    <a:pt x="31354" y="427"/>
                  </a:cubicBezTo>
                  <a:cubicBezTo>
                    <a:pt x="31705" y="427"/>
                    <a:pt x="32081" y="452"/>
                    <a:pt x="32432" y="502"/>
                  </a:cubicBezTo>
                  <a:cubicBezTo>
                    <a:pt x="34261" y="753"/>
                    <a:pt x="35940" y="1780"/>
                    <a:pt x="37795" y="2432"/>
                  </a:cubicBezTo>
                  <a:cubicBezTo>
                    <a:pt x="40051" y="3209"/>
                    <a:pt x="42432" y="3334"/>
                    <a:pt x="44788" y="3334"/>
                  </a:cubicBezTo>
                  <a:cubicBezTo>
                    <a:pt x="45364" y="3334"/>
                    <a:pt x="45940" y="3309"/>
                    <a:pt x="46517" y="3309"/>
                  </a:cubicBezTo>
                  <a:cubicBezTo>
                    <a:pt x="62507" y="3084"/>
                    <a:pt x="78497" y="2858"/>
                    <a:pt x="94487" y="2632"/>
                  </a:cubicBezTo>
                  <a:cubicBezTo>
                    <a:pt x="94612" y="2632"/>
                    <a:pt x="94713" y="2532"/>
                    <a:pt x="94713" y="2432"/>
                  </a:cubicBezTo>
                  <a:cubicBezTo>
                    <a:pt x="94713" y="2307"/>
                    <a:pt x="94612" y="2206"/>
                    <a:pt x="94487" y="2206"/>
                  </a:cubicBezTo>
                  <a:cubicBezTo>
                    <a:pt x="78497" y="2432"/>
                    <a:pt x="62507" y="2658"/>
                    <a:pt x="46492" y="2883"/>
                  </a:cubicBezTo>
                  <a:cubicBezTo>
                    <a:pt x="45940" y="2908"/>
                    <a:pt x="45364" y="2908"/>
                    <a:pt x="44788" y="2908"/>
                  </a:cubicBezTo>
                  <a:cubicBezTo>
                    <a:pt x="42432" y="2908"/>
                    <a:pt x="40101" y="2783"/>
                    <a:pt x="37920" y="2031"/>
                  </a:cubicBezTo>
                  <a:cubicBezTo>
                    <a:pt x="36141" y="1429"/>
                    <a:pt x="34437" y="377"/>
                    <a:pt x="32507" y="76"/>
                  </a:cubicBezTo>
                  <a:cubicBezTo>
                    <a:pt x="32106" y="26"/>
                    <a:pt x="31730" y="1"/>
                    <a:pt x="31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7" name="CustomShape 53"/>
            <p:cNvSpPr/>
            <p:nvPr/>
          </p:nvSpPr>
          <p:spPr>
            <a:xfrm flipH="1">
              <a:off x="5579280" y="2273760"/>
              <a:ext cx="1830240" cy="59760"/>
            </a:xfrm>
            <a:custGeom>
              <a:avLst/>
              <a:gdLst/>
              <a:ahLst/>
              <a:rect l="l" t="t" r="r" b="b"/>
              <a:pathLst>
                <a:path w="94913" h="3108">
                  <a:moveTo>
                    <a:pt x="13559" y="0"/>
                  </a:moveTo>
                  <a:cubicBezTo>
                    <a:pt x="9073" y="0"/>
                    <a:pt x="4562" y="577"/>
                    <a:pt x="201" y="1679"/>
                  </a:cubicBezTo>
                  <a:cubicBezTo>
                    <a:pt x="75" y="1730"/>
                    <a:pt x="0" y="1830"/>
                    <a:pt x="50" y="1955"/>
                  </a:cubicBezTo>
                  <a:cubicBezTo>
                    <a:pt x="72" y="2042"/>
                    <a:pt x="150" y="2110"/>
                    <a:pt x="253" y="2110"/>
                  </a:cubicBezTo>
                  <a:cubicBezTo>
                    <a:pt x="268" y="2110"/>
                    <a:pt x="284" y="2109"/>
                    <a:pt x="301" y="2105"/>
                  </a:cubicBezTo>
                  <a:cubicBezTo>
                    <a:pt x="4637" y="978"/>
                    <a:pt x="9098" y="426"/>
                    <a:pt x="13559" y="426"/>
                  </a:cubicBezTo>
                  <a:cubicBezTo>
                    <a:pt x="16441" y="426"/>
                    <a:pt x="19324" y="652"/>
                    <a:pt x="22181" y="1128"/>
                  </a:cubicBezTo>
                  <a:cubicBezTo>
                    <a:pt x="25815" y="1730"/>
                    <a:pt x="29474" y="2707"/>
                    <a:pt x="33183" y="2707"/>
                  </a:cubicBezTo>
                  <a:cubicBezTo>
                    <a:pt x="33509" y="2707"/>
                    <a:pt x="33860" y="2707"/>
                    <a:pt x="34211" y="2682"/>
                  </a:cubicBezTo>
                  <a:cubicBezTo>
                    <a:pt x="36943" y="2532"/>
                    <a:pt x="39624" y="1805"/>
                    <a:pt x="42306" y="1805"/>
                  </a:cubicBezTo>
                  <a:lnTo>
                    <a:pt x="42406" y="1805"/>
                  </a:lnTo>
                  <a:cubicBezTo>
                    <a:pt x="45840" y="1830"/>
                    <a:pt x="49274" y="3083"/>
                    <a:pt x="52782" y="3083"/>
                  </a:cubicBezTo>
                  <a:cubicBezTo>
                    <a:pt x="53183" y="3083"/>
                    <a:pt x="53609" y="3058"/>
                    <a:pt x="54035" y="3033"/>
                  </a:cubicBezTo>
                  <a:cubicBezTo>
                    <a:pt x="56692" y="2757"/>
                    <a:pt x="59173" y="1654"/>
                    <a:pt x="61755" y="1629"/>
                  </a:cubicBezTo>
                  <a:lnTo>
                    <a:pt x="61830" y="1629"/>
                  </a:lnTo>
                  <a:cubicBezTo>
                    <a:pt x="63910" y="1629"/>
                    <a:pt x="65965" y="2331"/>
                    <a:pt x="68096" y="2732"/>
                  </a:cubicBezTo>
                  <a:cubicBezTo>
                    <a:pt x="69625" y="3008"/>
                    <a:pt x="71379" y="3108"/>
                    <a:pt x="73284" y="3108"/>
                  </a:cubicBezTo>
                  <a:cubicBezTo>
                    <a:pt x="78798" y="3108"/>
                    <a:pt x="85464" y="2231"/>
                    <a:pt x="90752" y="2231"/>
                  </a:cubicBezTo>
                  <a:cubicBezTo>
                    <a:pt x="92181" y="2231"/>
                    <a:pt x="93509" y="2306"/>
                    <a:pt x="94662" y="2456"/>
                  </a:cubicBezTo>
                  <a:cubicBezTo>
                    <a:pt x="94676" y="2459"/>
                    <a:pt x="94688" y="2460"/>
                    <a:pt x="94701" y="2460"/>
                  </a:cubicBezTo>
                  <a:cubicBezTo>
                    <a:pt x="94808" y="2460"/>
                    <a:pt x="94890" y="2371"/>
                    <a:pt x="94913" y="2281"/>
                  </a:cubicBezTo>
                  <a:cubicBezTo>
                    <a:pt x="94913" y="2156"/>
                    <a:pt x="94838" y="2055"/>
                    <a:pt x="94737" y="2055"/>
                  </a:cubicBezTo>
                  <a:cubicBezTo>
                    <a:pt x="93534" y="1880"/>
                    <a:pt x="92181" y="1830"/>
                    <a:pt x="90752" y="1830"/>
                  </a:cubicBezTo>
                  <a:cubicBezTo>
                    <a:pt x="85414" y="1830"/>
                    <a:pt x="78772" y="2682"/>
                    <a:pt x="73284" y="2682"/>
                  </a:cubicBezTo>
                  <a:cubicBezTo>
                    <a:pt x="71404" y="2682"/>
                    <a:pt x="69650" y="2582"/>
                    <a:pt x="68171" y="2306"/>
                  </a:cubicBezTo>
                  <a:cubicBezTo>
                    <a:pt x="66091" y="1930"/>
                    <a:pt x="64010" y="1203"/>
                    <a:pt x="61830" y="1203"/>
                  </a:cubicBezTo>
                  <a:lnTo>
                    <a:pt x="61730" y="1203"/>
                  </a:lnTo>
                  <a:cubicBezTo>
                    <a:pt x="59048" y="1228"/>
                    <a:pt x="56567" y="2356"/>
                    <a:pt x="53985" y="2607"/>
                  </a:cubicBezTo>
                  <a:cubicBezTo>
                    <a:pt x="53584" y="2657"/>
                    <a:pt x="53183" y="2657"/>
                    <a:pt x="52782" y="2657"/>
                  </a:cubicBezTo>
                  <a:cubicBezTo>
                    <a:pt x="52749" y="2657"/>
                    <a:pt x="52716" y="2657"/>
                    <a:pt x="52683" y="2657"/>
                  </a:cubicBezTo>
                  <a:cubicBezTo>
                    <a:pt x="49307" y="2657"/>
                    <a:pt x="45906" y="1403"/>
                    <a:pt x="42406" y="1379"/>
                  </a:cubicBezTo>
                  <a:lnTo>
                    <a:pt x="42306" y="1379"/>
                  </a:lnTo>
                  <a:cubicBezTo>
                    <a:pt x="39549" y="1379"/>
                    <a:pt x="36867" y="2131"/>
                    <a:pt x="34186" y="2256"/>
                  </a:cubicBezTo>
                  <a:cubicBezTo>
                    <a:pt x="33835" y="2281"/>
                    <a:pt x="33509" y="2281"/>
                    <a:pt x="33183" y="2281"/>
                  </a:cubicBezTo>
                  <a:cubicBezTo>
                    <a:pt x="29524" y="2281"/>
                    <a:pt x="25915" y="1303"/>
                    <a:pt x="22256" y="702"/>
                  </a:cubicBezTo>
                  <a:cubicBezTo>
                    <a:pt x="19374" y="226"/>
                    <a:pt x="16466" y="0"/>
                    <a:pt x="135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8" name="CustomShape 54"/>
            <p:cNvSpPr/>
            <p:nvPr/>
          </p:nvSpPr>
          <p:spPr>
            <a:xfrm flipH="1">
              <a:off x="5540040" y="2431800"/>
              <a:ext cx="1899720" cy="72720"/>
            </a:xfrm>
            <a:custGeom>
              <a:avLst/>
              <a:gdLst/>
              <a:ahLst/>
              <a:rect l="l" t="t" r="r" b="b"/>
              <a:pathLst>
                <a:path w="98522" h="3786">
                  <a:moveTo>
                    <a:pt x="27419" y="1"/>
                  </a:moveTo>
                  <a:cubicBezTo>
                    <a:pt x="25890" y="1"/>
                    <a:pt x="24361" y="126"/>
                    <a:pt x="22832" y="402"/>
                  </a:cubicBezTo>
                  <a:cubicBezTo>
                    <a:pt x="19524" y="1003"/>
                    <a:pt x="16241" y="2332"/>
                    <a:pt x="13058" y="2332"/>
                  </a:cubicBezTo>
                  <a:cubicBezTo>
                    <a:pt x="12256" y="2332"/>
                    <a:pt x="11454" y="2256"/>
                    <a:pt x="10677" y="2056"/>
                  </a:cubicBezTo>
                  <a:cubicBezTo>
                    <a:pt x="9223" y="1680"/>
                    <a:pt x="7820" y="928"/>
                    <a:pt x="6266" y="627"/>
                  </a:cubicBezTo>
                  <a:cubicBezTo>
                    <a:pt x="5815" y="527"/>
                    <a:pt x="5338" y="477"/>
                    <a:pt x="4862" y="477"/>
                  </a:cubicBezTo>
                  <a:cubicBezTo>
                    <a:pt x="3158" y="477"/>
                    <a:pt x="1454" y="1053"/>
                    <a:pt x="100" y="2131"/>
                  </a:cubicBezTo>
                  <a:cubicBezTo>
                    <a:pt x="25" y="2181"/>
                    <a:pt x="0" y="2332"/>
                    <a:pt x="75" y="2407"/>
                  </a:cubicBezTo>
                  <a:cubicBezTo>
                    <a:pt x="119" y="2465"/>
                    <a:pt x="181" y="2490"/>
                    <a:pt x="244" y="2490"/>
                  </a:cubicBezTo>
                  <a:cubicBezTo>
                    <a:pt x="289" y="2490"/>
                    <a:pt x="334" y="2478"/>
                    <a:pt x="376" y="2457"/>
                  </a:cubicBezTo>
                  <a:cubicBezTo>
                    <a:pt x="1629" y="1454"/>
                    <a:pt x="3258" y="903"/>
                    <a:pt x="4862" y="903"/>
                  </a:cubicBezTo>
                  <a:cubicBezTo>
                    <a:pt x="5313" y="903"/>
                    <a:pt x="5764" y="953"/>
                    <a:pt x="6191" y="1028"/>
                  </a:cubicBezTo>
                  <a:cubicBezTo>
                    <a:pt x="7669" y="1329"/>
                    <a:pt x="9048" y="2081"/>
                    <a:pt x="10577" y="2457"/>
                  </a:cubicBezTo>
                  <a:cubicBezTo>
                    <a:pt x="11404" y="2657"/>
                    <a:pt x="12231" y="2758"/>
                    <a:pt x="13058" y="2758"/>
                  </a:cubicBezTo>
                  <a:cubicBezTo>
                    <a:pt x="16366" y="2733"/>
                    <a:pt x="19649" y="1379"/>
                    <a:pt x="22907" y="803"/>
                  </a:cubicBezTo>
                  <a:cubicBezTo>
                    <a:pt x="24411" y="527"/>
                    <a:pt x="25915" y="427"/>
                    <a:pt x="27419" y="427"/>
                  </a:cubicBezTo>
                  <a:cubicBezTo>
                    <a:pt x="31103" y="427"/>
                    <a:pt x="34837" y="1078"/>
                    <a:pt x="38547" y="1630"/>
                  </a:cubicBezTo>
                  <a:cubicBezTo>
                    <a:pt x="48221" y="3033"/>
                    <a:pt x="60677" y="3785"/>
                    <a:pt x="72782" y="3785"/>
                  </a:cubicBezTo>
                  <a:cubicBezTo>
                    <a:pt x="81980" y="3785"/>
                    <a:pt x="90953" y="3359"/>
                    <a:pt x="98321" y="2457"/>
                  </a:cubicBezTo>
                  <a:cubicBezTo>
                    <a:pt x="98447" y="2432"/>
                    <a:pt x="98522" y="2332"/>
                    <a:pt x="98522" y="2231"/>
                  </a:cubicBezTo>
                  <a:cubicBezTo>
                    <a:pt x="98497" y="2106"/>
                    <a:pt x="98397" y="2031"/>
                    <a:pt x="98271" y="2031"/>
                  </a:cubicBezTo>
                  <a:cubicBezTo>
                    <a:pt x="90928" y="2933"/>
                    <a:pt x="81955" y="3359"/>
                    <a:pt x="72782" y="3359"/>
                  </a:cubicBezTo>
                  <a:cubicBezTo>
                    <a:pt x="60702" y="3359"/>
                    <a:pt x="48246" y="2632"/>
                    <a:pt x="38597" y="1204"/>
                  </a:cubicBezTo>
                  <a:cubicBezTo>
                    <a:pt x="34913" y="652"/>
                    <a:pt x="31153" y="1"/>
                    <a:pt x="274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9" name="CustomShape 55"/>
            <p:cNvSpPr/>
            <p:nvPr/>
          </p:nvSpPr>
          <p:spPr>
            <a:xfrm flipH="1">
              <a:off x="5526000" y="2600640"/>
              <a:ext cx="1923840" cy="63360"/>
            </a:xfrm>
            <a:custGeom>
              <a:avLst/>
              <a:gdLst/>
              <a:ahLst/>
              <a:rect l="l" t="t" r="r" b="b"/>
              <a:pathLst>
                <a:path w="99776" h="3309">
                  <a:moveTo>
                    <a:pt x="11830" y="1"/>
                  </a:moveTo>
                  <a:cubicBezTo>
                    <a:pt x="7845" y="1"/>
                    <a:pt x="3835" y="828"/>
                    <a:pt x="151" y="2407"/>
                  </a:cubicBezTo>
                  <a:cubicBezTo>
                    <a:pt x="51" y="2457"/>
                    <a:pt x="1" y="2582"/>
                    <a:pt x="51" y="2682"/>
                  </a:cubicBezTo>
                  <a:cubicBezTo>
                    <a:pt x="88" y="2756"/>
                    <a:pt x="151" y="2802"/>
                    <a:pt x="232" y="2802"/>
                  </a:cubicBezTo>
                  <a:cubicBezTo>
                    <a:pt x="261" y="2802"/>
                    <a:pt x="293" y="2796"/>
                    <a:pt x="327" y="2783"/>
                  </a:cubicBezTo>
                  <a:cubicBezTo>
                    <a:pt x="3936" y="1229"/>
                    <a:pt x="7896" y="427"/>
                    <a:pt x="11830" y="427"/>
                  </a:cubicBezTo>
                  <a:cubicBezTo>
                    <a:pt x="12557" y="427"/>
                    <a:pt x="13284" y="452"/>
                    <a:pt x="13986" y="502"/>
                  </a:cubicBezTo>
                  <a:cubicBezTo>
                    <a:pt x="19049" y="878"/>
                    <a:pt x="24036" y="2582"/>
                    <a:pt x="29174" y="2607"/>
                  </a:cubicBezTo>
                  <a:cubicBezTo>
                    <a:pt x="29525" y="2607"/>
                    <a:pt x="29876" y="2582"/>
                    <a:pt x="30227" y="2582"/>
                  </a:cubicBezTo>
                  <a:cubicBezTo>
                    <a:pt x="33836" y="2407"/>
                    <a:pt x="37294" y="1279"/>
                    <a:pt x="40828" y="878"/>
                  </a:cubicBezTo>
                  <a:cubicBezTo>
                    <a:pt x="41981" y="753"/>
                    <a:pt x="43134" y="702"/>
                    <a:pt x="44312" y="702"/>
                  </a:cubicBezTo>
                  <a:cubicBezTo>
                    <a:pt x="47244" y="702"/>
                    <a:pt x="50202" y="1053"/>
                    <a:pt x="53134" y="1404"/>
                  </a:cubicBezTo>
                  <a:cubicBezTo>
                    <a:pt x="57996" y="1981"/>
                    <a:pt x="62858" y="2557"/>
                    <a:pt x="67721" y="3134"/>
                  </a:cubicBezTo>
                  <a:cubicBezTo>
                    <a:pt x="68873" y="3259"/>
                    <a:pt x="70753" y="3309"/>
                    <a:pt x="73009" y="3309"/>
                  </a:cubicBezTo>
                  <a:cubicBezTo>
                    <a:pt x="82658" y="3309"/>
                    <a:pt x="99575" y="2331"/>
                    <a:pt x="99575" y="2331"/>
                  </a:cubicBezTo>
                  <a:cubicBezTo>
                    <a:pt x="99701" y="2331"/>
                    <a:pt x="99776" y="2231"/>
                    <a:pt x="99776" y="2106"/>
                  </a:cubicBezTo>
                  <a:cubicBezTo>
                    <a:pt x="99776" y="2006"/>
                    <a:pt x="99676" y="1905"/>
                    <a:pt x="99550" y="1905"/>
                  </a:cubicBezTo>
                  <a:cubicBezTo>
                    <a:pt x="99550" y="1905"/>
                    <a:pt x="99300" y="1930"/>
                    <a:pt x="98823" y="1956"/>
                  </a:cubicBezTo>
                  <a:cubicBezTo>
                    <a:pt x="95440" y="2156"/>
                    <a:pt x="81430" y="2908"/>
                    <a:pt x="73009" y="2908"/>
                  </a:cubicBezTo>
                  <a:cubicBezTo>
                    <a:pt x="70753" y="2908"/>
                    <a:pt x="68898" y="2833"/>
                    <a:pt x="67771" y="2707"/>
                  </a:cubicBezTo>
                  <a:cubicBezTo>
                    <a:pt x="62908" y="2131"/>
                    <a:pt x="58046" y="1555"/>
                    <a:pt x="53184" y="978"/>
                  </a:cubicBezTo>
                  <a:cubicBezTo>
                    <a:pt x="50252" y="627"/>
                    <a:pt x="47269" y="276"/>
                    <a:pt x="44312" y="276"/>
                  </a:cubicBezTo>
                  <a:cubicBezTo>
                    <a:pt x="43134" y="276"/>
                    <a:pt x="41956" y="326"/>
                    <a:pt x="40778" y="477"/>
                  </a:cubicBezTo>
                  <a:cubicBezTo>
                    <a:pt x="37194" y="878"/>
                    <a:pt x="33735" y="1981"/>
                    <a:pt x="30202" y="2156"/>
                  </a:cubicBezTo>
                  <a:cubicBezTo>
                    <a:pt x="29851" y="2181"/>
                    <a:pt x="29525" y="2181"/>
                    <a:pt x="29174" y="2181"/>
                  </a:cubicBezTo>
                  <a:cubicBezTo>
                    <a:pt x="24136" y="2181"/>
                    <a:pt x="19149" y="477"/>
                    <a:pt x="14036" y="76"/>
                  </a:cubicBezTo>
                  <a:cubicBezTo>
                    <a:pt x="13309" y="26"/>
                    <a:pt x="12557" y="1"/>
                    <a:pt x="11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0" name="CustomShape 56"/>
            <p:cNvSpPr/>
            <p:nvPr/>
          </p:nvSpPr>
          <p:spPr>
            <a:xfrm flipH="1">
              <a:off x="5557320" y="2792160"/>
              <a:ext cx="1924560" cy="51840"/>
            </a:xfrm>
            <a:custGeom>
              <a:avLst/>
              <a:gdLst/>
              <a:ahLst/>
              <a:rect l="l" t="t" r="r" b="b"/>
              <a:pathLst>
                <a:path w="99801" h="2708">
                  <a:moveTo>
                    <a:pt x="16442" y="1"/>
                  </a:moveTo>
                  <a:cubicBezTo>
                    <a:pt x="11028" y="1"/>
                    <a:pt x="5590" y="527"/>
                    <a:pt x="201" y="1053"/>
                  </a:cubicBezTo>
                  <a:cubicBezTo>
                    <a:pt x="76" y="1078"/>
                    <a:pt x="1" y="1178"/>
                    <a:pt x="1" y="1304"/>
                  </a:cubicBezTo>
                  <a:cubicBezTo>
                    <a:pt x="23" y="1393"/>
                    <a:pt x="106" y="1483"/>
                    <a:pt x="195" y="1483"/>
                  </a:cubicBezTo>
                  <a:cubicBezTo>
                    <a:pt x="205" y="1483"/>
                    <a:pt x="216" y="1482"/>
                    <a:pt x="226" y="1479"/>
                  </a:cubicBezTo>
                  <a:cubicBezTo>
                    <a:pt x="5615" y="953"/>
                    <a:pt x="11053" y="427"/>
                    <a:pt x="16442" y="427"/>
                  </a:cubicBezTo>
                  <a:cubicBezTo>
                    <a:pt x="19675" y="427"/>
                    <a:pt x="22908" y="602"/>
                    <a:pt x="26116" y="1103"/>
                  </a:cubicBezTo>
                  <a:cubicBezTo>
                    <a:pt x="29023" y="1554"/>
                    <a:pt x="31906" y="2256"/>
                    <a:pt x="34863" y="2457"/>
                  </a:cubicBezTo>
                  <a:cubicBezTo>
                    <a:pt x="35590" y="2532"/>
                    <a:pt x="36292" y="2532"/>
                    <a:pt x="37018" y="2532"/>
                  </a:cubicBezTo>
                  <a:cubicBezTo>
                    <a:pt x="40201" y="2532"/>
                    <a:pt x="43384" y="2106"/>
                    <a:pt x="46567" y="1880"/>
                  </a:cubicBezTo>
                  <a:cubicBezTo>
                    <a:pt x="49149" y="1680"/>
                    <a:pt x="51755" y="1630"/>
                    <a:pt x="54362" y="1630"/>
                  </a:cubicBezTo>
                  <a:cubicBezTo>
                    <a:pt x="56317" y="1630"/>
                    <a:pt x="58297" y="1655"/>
                    <a:pt x="60252" y="1680"/>
                  </a:cubicBezTo>
                  <a:cubicBezTo>
                    <a:pt x="67921" y="1805"/>
                    <a:pt x="91906" y="2582"/>
                    <a:pt x="99575" y="2707"/>
                  </a:cubicBezTo>
                  <a:cubicBezTo>
                    <a:pt x="99700" y="2707"/>
                    <a:pt x="99801" y="2632"/>
                    <a:pt x="99801" y="2507"/>
                  </a:cubicBezTo>
                  <a:cubicBezTo>
                    <a:pt x="99801" y="2381"/>
                    <a:pt x="99700" y="2306"/>
                    <a:pt x="99600" y="2281"/>
                  </a:cubicBezTo>
                  <a:cubicBezTo>
                    <a:pt x="91931" y="2156"/>
                    <a:pt x="67946" y="1404"/>
                    <a:pt x="60252" y="1279"/>
                  </a:cubicBezTo>
                  <a:cubicBezTo>
                    <a:pt x="58297" y="1229"/>
                    <a:pt x="56342" y="1204"/>
                    <a:pt x="54362" y="1204"/>
                  </a:cubicBezTo>
                  <a:cubicBezTo>
                    <a:pt x="51755" y="1204"/>
                    <a:pt x="49149" y="1254"/>
                    <a:pt x="46542" y="1454"/>
                  </a:cubicBezTo>
                  <a:cubicBezTo>
                    <a:pt x="43334" y="1680"/>
                    <a:pt x="40176" y="2131"/>
                    <a:pt x="37018" y="2131"/>
                  </a:cubicBezTo>
                  <a:cubicBezTo>
                    <a:pt x="36292" y="2131"/>
                    <a:pt x="35590" y="2106"/>
                    <a:pt x="34888" y="2056"/>
                  </a:cubicBezTo>
                  <a:cubicBezTo>
                    <a:pt x="31981" y="1855"/>
                    <a:pt x="29099" y="1153"/>
                    <a:pt x="26191" y="702"/>
                  </a:cubicBezTo>
                  <a:cubicBezTo>
                    <a:pt x="22958" y="201"/>
                    <a:pt x="19700" y="1"/>
                    <a:pt x="16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1" name="CustomShape 57"/>
            <p:cNvSpPr/>
            <p:nvPr/>
          </p:nvSpPr>
          <p:spPr>
            <a:xfrm flipH="1">
              <a:off x="5568120" y="2958840"/>
              <a:ext cx="1944720" cy="45000"/>
            </a:xfrm>
            <a:custGeom>
              <a:avLst/>
              <a:gdLst/>
              <a:ahLst/>
              <a:rect l="l" t="t" r="r" b="b"/>
              <a:pathLst>
                <a:path w="100854" h="2357">
                  <a:moveTo>
                    <a:pt x="6793" y="0"/>
                  </a:moveTo>
                  <a:cubicBezTo>
                    <a:pt x="4437" y="0"/>
                    <a:pt x="2181" y="426"/>
                    <a:pt x="126" y="1730"/>
                  </a:cubicBezTo>
                  <a:cubicBezTo>
                    <a:pt x="26" y="1780"/>
                    <a:pt x="1" y="1930"/>
                    <a:pt x="51" y="2005"/>
                  </a:cubicBezTo>
                  <a:cubicBezTo>
                    <a:pt x="101" y="2072"/>
                    <a:pt x="173" y="2105"/>
                    <a:pt x="246" y="2105"/>
                  </a:cubicBezTo>
                  <a:cubicBezTo>
                    <a:pt x="282" y="2105"/>
                    <a:pt x="318" y="2097"/>
                    <a:pt x="352" y="2080"/>
                  </a:cubicBezTo>
                  <a:cubicBezTo>
                    <a:pt x="2306" y="827"/>
                    <a:pt x="4487" y="426"/>
                    <a:pt x="6793" y="426"/>
                  </a:cubicBezTo>
                  <a:cubicBezTo>
                    <a:pt x="10878" y="426"/>
                    <a:pt x="15339" y="1730"/>
                    <a:pt x="19600" y="1905"/>
                  </a:cubicBezTo>
                  <a:lnTo>
                    <a:pt x="20502" y="1905"/>
                  </a:lnTo>
                  <a:cubicBezTo>
                    <a:pt x="23008" y="1905"/>
                    <a:pt x="25490" y="1554"/>
                    <a:pt x="27946" y="1454"/>
                  </a:cubicBezTo>
                  <a:cubicBezTo>
                    <a:pt x="28522" y="1429"/>
                    <a:pt x="29074" y="1429"/>
                    <a:pt x="29650" y="1429"/>
                  </a:cubicBezTo>
                  <a:cubicBezTo>
                    <a:pt x="32808" y="1429"/>
                    <a:pt x="35966" y="1755"/>
                    <a:pt x="39149" y="2005"/>
                  </a:cubicBezTo>
                  <a:cubicBezTo>
                    <a:pt x="42457" y="2256"/>
                    <a:pt x="46868" y="2356"/>
                    <a:pt x="51831" y="2356"/>
                  </a:cubicBezTo>
                  <a:cubicBezTo>
                    <a:pt x="67871" y="2356"/>
                    <a:pt x="89901" y="1278"/>
                    <a:pt x="100628" y="852"/>
                  </a:cubicBezTo>
                  <a:cubicBezTo>
                    <a:pt x="100753" y="827"/>
                    <a:pt x="100853" y="752"/>
                    <a:pt x="100828" y="627"/>
                  </a:cubicBezTo>
                  <a:cubicBezTo>
                    <a:pt x="100828" y="501"/>
                    <a:pt x="100728" y="426"/>
                    <a:pt x="100628" y="426"/>
                  </a:cubicBezTo>
                  <a:cubicBezTo>
                    <a:pt x="89876" y="852"/>
                    <a:pt x="67871" y="1955"/>
                    <a:pt x="51831" y="1955"/>
                  </a:cubicBezTo>
                  <a:cubicBezTo>
                    <a:pt x="46868" y="1955"/>
                    <a:pt x="42482" y="1830"/>
                    <a:pt x="39174" y="1579"/>
                  </a:cubicBezTo>
                  <a:cubicBezTo>
                    <a:pt x="36016" y="1329"/>
                    <a:pt x="32833" y="1003"/>
                    <a:pt x="29650" y="1003"/>
                  </a:cubicBezTo>
                  <a:cubicBezTo>
                    <a:pt x="29074" y="1003"/>
                    <a:pt x="28497" y="1003"/>
                    <a:pt x="27946" y="1028"/>
                  </a:cubicBezTo>
                  <a:cubicBezTo>
                    <a:pt x="25439" y="1153"/>
                    <a:pt x="22958" y="1504"/>
                    <a:pt x="20502" y="1504"/>
                  </a:cubicBezTo>
                  <a:cubicBezTo>
                    <a:pt x="20201" y="1504"/>
                    <a:pt x="19901" y="1479"/>
                    <a:pt x="19600" y="1479"/>
                  </a:cubicBezTo>
                  <a:cubicBezTo>
                    <a:pt x="15439" y="1329"/>
                    <a:pt x="10953" y="0"/>
                    <a:pt x="6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2" name="CustomShape 58"/>
            <p:cNvSpPr/>
            <p:nvPr/>
          </p:nvSpPr>
          <p:spPr>
            <a:xfrm flipH="1">
              <a:off x="5606280" y="3153600"/>
              <a:ext cx="1922400" cy="61200"/>
            </a:xfrm>
            <a:custGeom>
              <a:avLst/>
              <a:gdLst/>
              <a:ahLst/>
              <a:rect l="l" t="t" r="r" b="b"/>
              <a:pathLst>
                <a:path w="99701" h="3184">
                  <a:moveTo>
                    <a:pt x="11379" y="0"/>
                  </a:moveTo>
                  <a:cubicBezTo>
                    <a:pt x="7519" y="0"/>
                    <a:pt x="3735" y="502"/>
                    <a:pt x="151" y="2131"/>
                  </a:cubicBezTo>
                  <a:cubicBezTo>
                    <a:pt x="51" y="2181"/>
                    <a:pt x="1" y="2306"/>
                    <a:pt x="51" y="2407"/>
                  </a:cubicBezTo>
                  <a:cubicBezTo>
                    <a:pt x="90" y="2504"/>
                    <a:pt x="174" y="2541"/>
                    <a:pt x="256" y="2541"/>
                  </a:cubicBezTo>
                  <a:cubicBezTo>
                    <a:pt x="280" y="2541"/>
                    <a:pt x="304" y="2537"/>
                    <a:pt x="326" y="2532"/>
                  </a:cubicBezTo>
                  <a:cubicBezTo>
                    <a:pt x="3835" y="928"/>
                    <a:pt x="7545" y="427"/>
                    <a:pt x="11379" y="427"/>
                  </a:cubicBezTo>
                  <a:cubicBezTo>
                    <a:pt x="17419" y="427"/>
                    <a:pt x="23735" y="1655"/>
                    <a:pt x="29926" y="1655"/>
                  </a:cubicBezTo>
                  <a:cubicBezTo>
                    <a:pt x="30527" y="1655"/>
                    <a:pt x="31154" y="1630"/>
                    <a:pt x="31755" y="1605"/>
                  </a:cubicBezTo>
                  <a:cubicBezTo>
                    <a:pt x="36091" y="1429"/>
                    <a:pt x="40427" y="477"/>
                    <a:pt x="44713" y="477"/>
                  </a:cubicBezTo>
                  <a:cubicBezTo>
                    <a:pt x="45715" y="477"/>
                    <a:pt x="46718" y="527"/>
                    <a:pt x="47720" y="652"/>
                  </a:cubicBezTo>
                  <a:cubicBezTo>
                    <a:pt x="51028" y="1078"/>
                    <a:pt x="54236" y="2281"/>
                    <a:pt x="57570" y="2858"/>
                  </a:cubicBezTo>
                  <a:cubicBezTo>
                    <a:pt x="59074" y="3083"/>
                    <a:pt x="61705" y="3183"/>
                    <a:pt x="64988" y="3183"/>
                  </a:cubicBezTo>
                  <a:cubicBezTo>
                    <a:pt x="70577" y="3183"/>
                    <a:pt x="77971" y="2908"/>
                    <a:pt x="84588" y="2457"/>
                  </a:cubicBezTo>
                  <a:cubicBezTo>
                    <a:pt x="91229" y="2031"/>
                    <a:pt x="97044" y="1454"/>
                    <a:pt x="99525" y="903"/>
                  </a:cubicBezTo>
                  <a:cubicBezTo>
                    <a:pt x="99625" y="878"/>
                    <a:pt x="99700" y="777"/>
                    <a:pt x="99675" y="652"/>
                  </a:cubicBezTo>
                  <a:cubicBezTo>
                    <a:pt x="99654" y="565"/>
                    <a:pt x="99575" y="497"/>
                    <a:pt x="99473" y="497"/>
                  </a:cubicBezTo>
                  <a:cubicBezTo>
                    <a:pt x="99457" y="497"/>
                    <a:pt x="99441" y="498"/>
                    <a:pt x="99425" y="502"/>
                  </a:cubicBezTo>
                  <a:cubicBezTo>
                    <a:pt x="97019" y="1028"/>
                    <a:pt x="91179" y="1605"/>
                    <a:pt x="84562" y="2056"/>
                  </a:cubicBezTo>
                  <a:cubicBezTo>
                    <a:pt x="77946" y="2482"/>
                    <a:pt x="70552" y="2782"/>
                    <a:pt x="64988" y="2782"/>
                  </a:cubicBezTo>
                  <a:cubicBezTo>
                    <a:pt x="61730" y="2782"/>
                    <a:pt x="59074" y="2682"/>
                    <a:pt x="57645" y="2432"/>
                  </a:cubicBezTo>
                  <a:cubicBezTo>
                    <a:pt x="54362" y="1880"/>
                    <a:pt x="51154" y="677"/>
                    <a:pt x="47770" y="251"/>
                  </a:cubicBezTo>
                  <a:cubicBezTo>
                    <a:pt x="46743" y="126"/>
                    <a:pt x="45740" y="76"/>
                    <a:pt x="44713" y="76"/>
                  </a:cubicBezTo>
                  <a:cubicBezTo>
                    <a:pt x="40352" y="76"/>
                    <a:pt x="36041" y="1003"/>
                    <a:pt x="31730" y="1204"/>
                  </a:cubicBezTo>
                  <a:cubicBezTo>
                    <a:pt x="31129" y="1229"/>
                    <a:pt x="30527" y="1229"/>
                    <a:pt x="29926" y="1229"/>
                  </a:cubicBezTo>
                  <a:cubicBezTo>
                    <a:pt x="23810" y="1229"/>
                    <a:pt x="17469" y="0"/>
                    <a:pt x="11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3" name="CustomShape 59"/>
            <p:cNvSpPr/>
            <p:nvPr/>
          </p:nvSpPr>
          <p:spPr>
            <a:xfrm flipH="1">
              <a:off x="5693040" y="3343680"/>
              <a:ext cx="1684080" cy="30600"/>
            </a:xfrm>
            <a:custGeom>
              <a:avLst/>
              <a:gdLst/>
              <a:ahLst/>
              <a:rect l="l" t="t" r="r" b="b"/>
              <a:pathLst>
                <a:path w="87345" h="1605">
                  <a:moveTo>
                    <a:pt x="12782" y="0"/>
                  </a:moveTo>
                  <a:cubicBezTo>
                    <a:pt x="8572" y="0"/>
                    <a:pt x="4361" y="226"/>
                    <a:pt x="201" y="1003"/>
                  </a:cubicBezTo>
                  <a:cubicBezTo>
                    <a:pt x="75" y="1028"/>
                    <a:pt x="0" y="1128"/>
                    <a:pt x="25" y="1253"/>
                  </a:cubicBezTo>
                  <a:cubicBezTo>
                    <a:pt x="47" y="1340"/>
                    <a:pt x="126" y="1409"/>
                    <a:pt x="228" y="1409"/>
                  </a:cubicBezTo>
                  <a:cubicBezTo>
                    <a:pt x="243" y="1409"/>
                    <a:pt x="259" y="1407"/>
                    <a:pt x="276" y="1404"/>
                  </a:cubicBezTo>
                  <a:cubicBezTo>
                    <a:pt x="4386" y="652"/>
                    <a:pt x="8597" y="426"/>
                    <a:pt x="12782" y="426"/>
                  </a:cubicBezTo>
                  <a:cubicBezTo>
                    <a:pt x="14837" y="426"/>
                    <a:pt x="16868" y="476"/>
                    <a:pt x="18923" y="526"/>
                  </a:cubicBezTo>
                  <a:cubicBezTo>
                    <a:pt x="29424" y="877"/>
                    <a:pt x="49574" y="1604"/>
                    <a:pt x="66392" y="1604"/>
                  </a:cubicBezTo>
                  <a:cubicBezTo>
                    <a:pt x="74612" y="1604"/>
                    <a:pt x="82006" y="1429"/>
                    <a:pt x="87144" y="953"/>
                  </a:cubicBezTo>
                  <a:cubicBezTo>
                    <a:pt x="87244" y="927"/>
                    <a:pt x="87344" y="827"/>
                    <a:pt x="87319" y="727"/>
                  </a:cubicBezTo>
                  <a:cubicBezTo>
                    <a:pt x="87319" y="602"/>
                    <a:pt x="87219" y="526"/>
                    <a:pt x="87093" y="526"/>
                  </a:cubicBezTo>
                  <a:cubicBezTo>
                    <a:pt x="82006" y="1028"/>
                    <a:pt x="74587" y="1203"/>
                    <a:pt x="66392" y="1203"/>
                  </a:cubicBezTo>
                  <a:cubicBezTo>
                    <a:pt x="49574" y="1203"/>
                    <a:pt x="29424" y="451"/>
                    <a:pt x="18923" y="125"/>
                  </a:cubicBezTo>
                  <a:cubicBezTo>
                    <a:pt x="16893" y="50"/>
                    <a:pt x="14837" y="0"/>
                    <a:pt x="12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4" name="CustomShape 60"/>
            <p:cNvSpPr/>
            <p:nvPr/>
          </p:nvSpPr>
          <p:spPr>
            <a:xfrm flipH="1">
              <a:off x="5829840" y="3526200"/>
              <a:ext cx="1344960" cy="59760"/>
            </a:xfrm>
            <a:custGeom>
              <a:avLst/>
              <a:gdLst/>
              <a:ahLst/>
              <a:rect l="l" t="t" r="r" b="b"/>
              <a:pathLst>
                <a:path w="69751" h="3109">
                  <a:moveTo>
                    <a:pt x="6818" y="1"/>
                  </a:moveTo>
                  <a:cubicBezTo>
                    <a:pt x="4537" y="1"/>
                    <a:pt x="2281" y="377"/>
                    <a:pt x="151" y="1354"/>
                  </a:cubicBezTo>
                  <a:cubicBezTo>
                    <a:pt x="51" y="1404"/>
                    <a:pt x="1" y="1530"/>
                    <a:pt x="51" y="1630"/>
                  </a:cubicBezTo>
                  <a:cubicBezTo>
                    <a:pt x="87" y="1703"/>
                    <a:pt x="164" y="1750"/>
                    <a:pt x="242" y="1750"/>
                  </a:cubicBezTo>
                  <a:cubicBezTo>
                    <a:pt x="271" y="1750"/>
                    <a:pt x="300" y="1744"/>
                    <a:pt x="326" y="1730"/>
                  </a:cubicBezTo>
                  <a:cubicBezTo>
                    <a:pt x="2407" y="778"/>
                    <a:pt x="4562" y="427"/>
                    <a:pt x="6818" y="427"/>
                  </a:cubicBezTo>
                  <a:cubicBezTo>
                    <a:pt x="11905" y="427"/>
                    <a:pt x="17344" y="2257"/>
                    <a:pt x="22632" y="2833"/>
                  </a:cubicBezTo>
                  <a:cubicBezTo>
                    <a:pt x="24387" y="3033"/>
                    <a:pt x="26642" y="3109"/>
                    <a:pt x="29224" y="3109"/>
                  </a:cubicBezTo>
                  <a:cubicBezTo>
                    <a:pt x="41379" y="3109"/>
                    <a:pt x="60778" y="1354"/>
                    <a:pt x="69274" y="1354"/>
                  </a:cubicBezTo>
                  <a:lnTo>
                    <a:pt x="69550" y="1354"/>
                  </a:lnTo>
                  <a:cubicBezTo>
                    <a:pt x="69675" y="1354"/>
                    <a:pt x="69750" y="1279"/>
                    <a:pt x="69750" y="1154"/>
                  </a:cubicBezTo>
                  <a:cubicBezTo>
                    <a:pt x="69750" y="1028"/>
                    <a:pt x="69675" y="953"/>
                    <a:pt x="69550" y="953"/>
                  </a:cubicBezTo>
                  <a:lnTo>
                    <a:pt x="69274" y="953"/>
                  </a:lnTo>
                  <a:cubicBezTo>
                    <a:pt x="60753" y="953"/>
                    <a:pt x="41354" y="2708"/>
                    <a:pt x="29224" y="2708"/>
                  </a:cubicBezTo>
                  <a:cubicBezTo>
                    <a:pt x="26667" y="2708"/>
                    <a:pt x="24412" y="2607"/>
                    <a:pt x="22682" y="2432"/>
                  </a:cubicBezTo>
                  <a:cubicBezTo>
                    <a:pt x="17444" y="1856"/>
                    <a:pt x="12006" y="26"/>
                    <a:pt x="6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5" name="CustomShape 61"/>
            <p:cNvSpPr/>
            <p:nvPr/>
          </p:nvSpPr>
          <p:spPr>
            <a:xfrm flipH="1">
              <a:off x="5824080" y="3724920"/>
              <a:ext cx="803520" cy="33840"/>
            </a:xfrm>
            <a:custGeom>
              <a:avLst/>
              <a:gdLst/>
              <a:ahLst/>
              <a:rect l="l" t="t" r="r" b="b"/>
              <a:pathLst>
                <a:path w="41681" h="1775">
                  <a:moveTo>
                    <a:pt x="12507" y="1"/>
                  </a:moveTo>
                  <a:cubicBezTo>
                    <a:pt x="7545" y="1"/>
                    <a:pt x="3108" y="301"/>
                    <a:pt x="176" y="1379"/>
                  </a:cubicBezTo>
                  <a:cubicBezTo>
                    <a:pt x="76" y="1404"/>
                    <a:pt x="1" y="1530"/>
                    <a:pt x="51" y="1630"/>
                  </a:cubicBezTo>
                  <a:cubicBezTo>
                    <a:pt x="88" y="1723"/>
                    <a:pt x="153" y="1774"/>
                    <a:pt x="235" y="1774"/>
                  </a:cubicBezTo>
                  <a:cubicBezTo>
                    <a:pt x="263" y="1774"/>
                    <a:pt x="294" y="1768"/>
                    <a:pt x="326" y="1755"/>
                  </a:cubicBezTo>
                  <a:cubicBezTo>
                    <a:pt x="3159" y="728"/>
                    <a:pt x="7570" y="427"/>
                    <a:pt x="12507" y="427"/>
                  </a:cubicBezTo>
                  <a:cubicBezTo>
                    <a:pt x="19750" y="427"/>
                    <a:pt x="28171" y="1078"/>
                    <a:pt x="34688" y="1078"/>
                  </a:cubicBezTo>
                  <a:cubicBezTo>
                    <a:pt x="37344" y="1078"/>
                    <a:pt x="39675" y="978"/>
                    <a:pt x="41505" y="652"/>
                  </a:cubicBezTo>
                  <a:cubicBezTo>
                    <a:pt x="41605" y="652"/>
                    <a:pt x="41680" y="527"/>
                    <a:pt x="41680" y="427"/>
                  </a:cubicBezTo>
                  <a:cubicBezTo>
                    <a:pt x="41658" y="318"/>
                    <a:pt x="41560" y="247"/>
                    <a:pt x="41469" y="247"/>
                  </a:cubicBezTo>
                  <a:cubicBezTo>
                    <a:pt x="41456" y="247"/>
                    <a:pt x="41442" y="248"/>
                    <a:pt x="41429" y="251"/>
                  </a:cubicBezTo>
                  <a:cubicBezTo>
                    <a:pt x="39650" y="552"/>
                    <a:pt x="37319" y="677"/>
                    <a:pt x="34688" y="677"/>
                  </a:cubicBezTo>
                  <a:cubicBezTo>
                    <a:pt x="28196" y="677"/>
                    <a:pt x="19775" y="1"/>
                    <a:pt x="125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6" name="CustomShape 62"/>
            <p:cNvSpPr/>
            <p:nvPr/>
          </p:nvSpPr>
          <p:spPr>
            <a:xfrm flipH="1">
              <a:off x="4698360" y="1666800"/>
              <a:ext cx="1307520" cy="2319840"/>
            </a:xfrm>
            <a:custGeom>
              <a:avLst/>
              <a:gdLst/>
              <a:ahLst/>
              <a:rect l="l" t="t" r="r" b="b"/>
              <a:pathLst>
                <a:path w="67821" h="120297">
                  <a:moveTo>
                    <a:pt x="56178" y="0"/>
                  </a:moveTo>
                  <a:cubicBezTo>
                    <a:pt x="52211" y="0"/>
                    <a:pt x="48443" y="2340"/>
                    <a:pt x="45539" y="5033"/>
                  </a:cubicBezTo>
                  <a:cubicBezTo>
                    <a:pt x="45264" y="5284"/>
                    <a:pt x="45013" y="5534"/>
                    <a:pt x="44763" y="5785"/>
                  </a:cubicBezTo>
                  <a:cubicBezTo>
                    <a:pt x="44437" y="9619"/>
                    <a:pt x="44336" y="13479"/>
                    <a:pt x="44487" y="17339"/>
                  </a:cubicBezTo>
                  <a:cubicBezTo>
                    <a:pt x="43961" y="14005"/>
                    <a:pt x="43560" y="10672"/>
                    <a:pt x="43259" y="7339"/>
                  </a:cubicBezTo>
                  <a:cubicBezTo>
                    <a:pt x="42908" y="7715"/>
                    <a:pt x="42557" y="8116"/>
                    <a:pt x="42231" y="8492"/>
                  </a:cubicBezTo>
                  <a:cubicBezTo>
                    <a:pt x="42031" y="12301"/>
                    <a:pt x="41905" y="16136"/>
                    <a:pt x="41880" y="19945"/>
                  </a:cubicBezTo>
                  <a:cubicBezTo>
                    <a:pt x="40953" y="17188"/>
                    <a:pt x="40276" y="14356"/>
                    <a:pt x="39825" y="11474"/>
                  </a:cubicBezTo>
                  <a:cubicBezTo>
                    <a:pt x="36041" y="16587"/>
                    <a:pt x="33008" y="22276"/>
                    <a:pt x="29700" y="27715"/>
                  </a:cubicBezTo>
                  <a:cubicBezTo>
                    <a:pt x="27369" y="31524"/>
                    <a:pt x="24863" y="35284"/>
                    <a:pt x="22432" y="39043"/>
                  </a:cubicBezTo>
                  <a:cubicBezTo>
                    <a:pt x="21254" y="45033"/>
                    <a:pt x="20627" y="51123"/>
                    <a:pt x="20577" y="57239"/>
                  </a:cubicBezTo>
                  <a:cubicBezTo>
                    <a:pt x="19875" y="52878"/>
                    <a:pt x="19424" y="48467"/>
                    <a:pt x="19274" y="44081"/>
                  </a:cubicBezTo>
                  <a:cubicBezTo>
                    <a:pt x="18973" y="44557"/>
                    <a:pt x="18697" y="45033"/>
                    <a:pt x="18396" y="45534"/>
                  </a:cubicBezTo>
                  <a:cubicBezTo>
                    <a:pt x="18021" y="50923"/>
                    <a:pt x="17745" y="56311"/>
                    <a:pt x="17620" y="61725"/>
                  </a:cubicBezTo>
                  <a:cubicBezTo>
                    <a:pt x="16592" y="58091"/>
                    <a:pt x="15915" y="54357"/>
                    <a:pt x="15564" y="50647"/>
                  </a:cubicBezTo>
                  <a:cubicBezTo>
                    <a:pt x="14111" y="53454"/>
                    <a:pt x="11579" y="63254"/>
                    <a:pt x="11153" y="66387"/>
                  </a:cubicBezTo>
                  <a:cubicBezTo>
                    <a:pt x="9224" y="80672"/>
                    <a:pt x="7745" y="81274"/>
                    <a:pt x="8823" y="92502"/>
                  </a:cubicBezTo>
                  <a:cubicBezTo>
                    <a:pt x="7469" y="87640"/>
                    <a:pt x="6141" y="82778"/>
                    <a:pt x="4787" y="77941"/>
                  </a:cubicBezTo>
                  <a:lnTo>
                    <a:pt x="4787" y="77941"/>
                  </a:lnTo>
                  <a:cubicBezTo>
                    <a:pt x="4236" y="87815"/>
                    <a:pt x="4537" y="98392"/>
                    <a:pt x="10101" y="106988"/>
                  </a:cubicBezTo>
                  <a:cubicBezTo>
                    <a:pt x="5464" y="101274"/>
                    <a:pt x="2632" y="94231"/>
                    <a:pt x="2156" y="87114"/>
                  </a:cubicBezTo>
                  <a:lnTo>
                    <a:pt x="2156" y="87114"/>
                  </a:lnTo>
                  <a:cubicBezTo>
                    <a:pt x="0" y="94808"/>
                    <a:pt x="1930" y="103605"/>
                    <a:pt x="7168" y="110046"/>
                  </a:cubicBezTo>
                  <a:cubicBezTo>
                    <a:pt x="8672" y="111926"/>
                    <a:pt x="10401" y="113605"/>
                    <a:pt x="11880" y="115460"/>
                  </a:cubicBezTo>
                  <a:cubicBezTo>
                    <a:pt x="12983" y="116863"/>
                    <a:pt x="15640" y="120297"/>
                    <a:pt x="15640" y="120297"/>
                  </a:cubicBezTo>
                  <a:cubicBezTo>
                    <a:pt x="15640" y="120297"/>
                    <a:pt x="23685" y="116262"/>
                    <a:pt x="25940" y="114332"/>
                  </a:cubicBezTo>
                  <a:cubicBezTo>
                    <a:pt x="32682" y="108542"/>
                    <a:pt x="37795" y="100998"/>
                    <a:pt x="40602" y="92652"/>
                  </a:cubicBezTo>
                  <a:lnTo>
                    <a:pt x="40602" y="92652"/>
                  </a:lnTo>
                  <a:cubicBezTo>
                    <a:pt x="37444" y="96111"/>
                    <a:pt x="33785" y="99144"/>
                    <a:pt x="29750" y="101650"/>
                  </a:cubicBezTo>
                  <a:cubicBezTo>
                    <a:pt x="35063" y="95861"/>
                    <a:pt x="39098" y="88968"/>
                    <a:pt x="41580" y="81550"/>
                  </a:cubicBezTo>
                  <a:lnTo>
                    <a:pt x="41580" y="81550"/>
                  </a:lnTo>
                  <a:cubicBezTo>
                    <a:pt x="38622" y="84958"/>
                    <a:pt x="35690" y="88392"/>
                    <a:pt x="32732" y="91800"/>
                  </a:cubicBezTo>
                  <a:cubicBezTo>
                    <a:pt x="36367" y="79946"/>
                    <a:pt x="41254" y="68517"/>
                    <a:pt x="47294" y="57715"/>
                  </a:cubicBezTo>
                  <a:cubicBezTo>
                    <a:pt x="47996" y="56487"/>
                    <a:pt x="48697" y="55259"/>
                    <a:pt x="49399" y="54031"/>
                  </a:cubicBezTo>
                  <a:lnTo>
                    <a:pt x="49399" y="54031"/>
                  </a:lnTo>
                  <a:cubicBezTo>
                    <a:pt x="45765" y="56111"/>
                    <a:pt x="41905" y="57941"/>
                    <a:pt x="38096" y="59745"/>
                  </a:cubicBezTo>
                  <a:cubicBezTo>
                    <a:pt x="43133" y="56161"/>
                    <a:pt x="47996" y="52402"/>
                    <a:pt x="52733" y="48467"/>
                  </a:cubicBezTo>
                  <a:cubicBezTo>
                    <a:pt x="53159" y="47765"/>
                    <a:pt x="53560" y="47063"/>
                    <a:pt x="53986" y="46387"/>
                  </a:cubicBezTo>
                  <a:lnTo>
                    <a:pt x="53986" y="46387"/>
                  </a:lnTo>
                  <a:cubicBezTo>
                    <a:pt x="50301" y="48367"/>
                    <a:pt x="46492" y="50171"/>
                    <a:pt x="42582" y="51800"/>
                  </a:cubicBezTo>
                  <a:cubicBezTo>
                    <a:pt x="47845" y="47890"/>
                    <a:pt x="52958" y="43805"/>
                    <a:pt x="57946" y="39569"/>
                  </a:cubicBezTo>
                  <a:cubicBezTo>
                    <a:pt x="61154" y="33805"/>
                    <a:pt x="64036" y="27890"/>
                    <a:pt x="65890" y="21574"/>
                  </a:cubicBezTo>
                  <a:cubicBezTo>
                    <a:pt x="67068" y="17614"/>
                    <a:pt x="67820" y="13379"/>
                    <a:pt x="66818" y="9269"/>
                  </a:cubicBezTo>
                  <a:cubicBezTo>
                    <a:pt x="65815" y="5183"/>
                    <a:pt x="62708" y="1274"/>
                    <a:pt x="58472" y="271"/>
                  </a:cubicBezTo>
                  <a:cubicBezTo>
                    <a:pt x="57703" y="86"/>
                    <a:pt x="56937" y="0"/>
                    <a:pt x="561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7" name="CustomShape 63"/>
            <p:cNvSpPr/>
            <p:nvPr/>
          </p:nvSpPr>
          <p:spPr>
            <a:xfrm flipH="1">
              <a:off x="4903560" y="1752120"/>
              <a:ext cx="911160" cy="2180160"/>
            </a:xfrm>
            <a:custGeom>
              <a:avLst/>
              <a:gdLst/>
              <a:ahLst/>
              <a:rect l="l" t="t" r="r" b="b"/>
              <a:pathLst>
                <a:path w="47269" h="113059">
                  <a:moveTo>
                    <a:pt x="47269" y="0"/>
                  </a:moveTo>
                  <a:lnTo>
                    <a:pt x="47269" y="0"/>
                  </a:lnTo>
                  <a:cubicBezTo>
                    <a:pt x="43860" y="5088"/>
                    <a:pt x="40777" y="10402"/>
                    <a:pt x="38045" y="15890"/>
                  </a:cubicBezTo>
                  <a:cubicBezTo>
                    <a:pt x="38446" y="14712"/>
                    <a:pt x="38847" y="13534"/>
                    <a:pt x="39223" y="12381"/>
                  </a:cubicBezTo>
                  <a:lnTo>
                    <a:pt x="39223" y="12381"/>
                  </a:lnTo>
                  <a:cubicBezTo>
                    <a:pt x="32782" y="19925"/>
                    <a:pt x="27619" y="28547"/>
                    <a:pt x="24060" y="37820"/>
                  </a:cubicBezTo>
                  <a:cubicBezTo>
                    <a:pt x="23935" y="33334"/>
                    <a:pt x="24938" y="28848"/>
                    <a:pt x="26893" y="24838"/>
                  </a:cubicBezTo>
                  <a:lnTo>
                    <a:pt x="26893" y="24838"/>
                  </a:lnTo>
                  <a:cubicBezTo>
                    <a:pt x="17745" y="37595"/>
                    <a:pt x="12807" y="53109"/>
                    <a:pt x="11429" y="68748"/>
                  </a:cubicBezTo>
                  <a:cubicBezTo>
                    <a:pt x="11704" y="64888"/>
                    <a:pt x="11153" y="60953"/>
                    <a:pt x="9825" y="57319"/>
                  </a:cubicBezTo>
                  <a:cubicBezTo>
                    <a:pt x="9023" y="64462"/>
                    <a:pt x="8221" y="71580"/>
                    <a:pt x="7419" y="78698"/>
                  </a:cubicBezTo>
                  <a:cubicBezTo>
                    <a:pt x="7569" y="74236"/>
                    <a:pt x="6917" y="69750"/>
                    <a:pt x="5489" y="65515"/>
                  </a:cubicBezTo>
                  <a:cubicBezTo>
                    <a:pt x="4812" y="73760"/>
                    <a:pt x="4537" y="82056"/>
                    <a:pt x="4637" y="90352"/>
                  </a:cubicBezTo>
                  <a:cubicBezTo>
                    <a:pt x="3258" y="85665"/>
                    <a:pt x="2381" y="80803"/>
                    <a:pt x="2055" y="75916"/>
                  </a:cubicBezTo>
                  <a:lnTo>
                    <a:pt x="2055" y="75916"/>
                  </a:lnTo>
                  <a:cubicBezTo>
                    <a:pt x="0" y="85690"/>
                    <a:pt x="1028" y="96091"/>
                    <a:pt x="4938" y="105314"/>
                  </a:cubicBezTo>
                  <a:cubicBezTo>
                    <a:pt x="3509" y="103685"/>
                    <a:pt x="2206" y="101956"/>
                    <a:pt x="1078" y="100126"/>
                  </a:cubicBezTo>
                  <a:lnTo>
                    <a:pt x="1078" y="100126"/>
                  </a:lnTo>
                  <a:cubicBezTo>
                    <a:pt x="1830" y="103635"/>
                    <a:pt x="3233" y="107019"/>
                    <a:pt x="5238" y="110001"/>
                  </a:cubicBezTo>
                  <a:lnTo>
                    <a:pt x="6191" y="113059"/>
                  </a:lnTo>
                  <a:cubicBezTo>
                    <a:pt x="8095" y="111755"/>
                    <a:pt x="9825" y="110252"/>
                    <a:pt x="11404" y="108572"/>
                  </a:cubicBezTo>
                  <a:lnTo>
                    <a:pt x="11404" y="108572"/>
                  </a:lnTo>
                  <a:cubicBezTo>
                    <a:pt x="11253" y="108648"/>
                    <a:pt x="11103" y="108748"/>
                    <a:pt x="10953" y="108823"/>
                  </a:cubicBezTo>
                  <a:cubicBezTo>
                    <a:pt x="11153" y="108698"/>
                    <a:pt x="11354" y="108547"/>
                    <a:pt x="11554" y="108397"/>
                  </a:cubicBezTo>
                  <a:cubicBezTo>
                    <a:pt x="12607" y="107269"/>
                    <a:pt x="13609" y="106041"/>
                    <a:pt x="14486" y="104763"/>
                  </a:cubicBezTo>
                  <a:cubicBezTo>
                    <a:pt x="14812" y="103986"/>
                    <a:pt x="15088" y="103209"/>
                    <a:pt x="15364" y="102407"/>
                  </a:cubicBezTo>
                  <a:lnTo>
                    <a:pt x="15364" y="102407"/>
                  </a:lnTo>
                  <a:cubicBezTo>
                    <a:pt x="15063" y="102733"/>
                    <a:pt x="14712" y="103009"/>
                    <a:pt x="14336" y="103259"/>
                  </a:cubicBezTo>
                  <a:cubicBezTo>
                    <a:pt x="13910" y="103685"/>
                    <a:pt x="13434" y="104086"/>
                    <a:pt x="12983" y="104512"/>
                  </a:cubicBezTo>
                  <a:cubicBezTo>
                    <a:pt x="12481" y="104913"/>
                    <a:pt x="11980" y="105314"/>
                    <a:pt x="11479" y="105690"/>
                  </a:cubicBezTo>
                  <a:cubicBezTo>
                    <a:pt x="10978" y="106066"/>
                    <a:pt x="10451" y="106442"/>
                    <a:pt x="9900" y="106768"/>
                  </a:cubicBezTo>
                  <a:cubicBezTo>
                    <a:pt x="10376" y="106342"/>
                    <a:pt x="10877" y="105941"/>
                    <a:pt x="11354" y="105515"/>
                  </a:cubicBezTo>
                  <a:cubicBezTo>
                    <a:pt x="11830" y="105114"/>
                    <a:pt x="12331" y="104713"/>
                    <a:pt x="12782" y="104287"/>
                  </a:cubicBezTo>
                  <a:lnTo>
                    <a:pt x="13484" y="103710"/>
                  </a:lnTo>
                  <a:lnTo>
                    <a:pt x="13484" y="103710"/>
                  </a:lnTo>
                  <a:cubicBezTo>
                    <a:pt x="13058" y="103886"/>
                    <a:pt x="12607" y="104011"/>
                    <a:pt x="12156" y="104061"/>
                  </a:cubicBezTo>
                  <a:cubicBezTo>
                    <a:pt x="13183" y="102908"/>
                    <a:pt x="14110" y="101655"/>
                    <a:pt x="14988" y="100352"/>
                  </a:cubicBezTo>
                  <a:lnTo>
                    <a:pt x="14988" y="100352"/>
                  </a:lnTo>
                  <a:cubicBezTo>
                    <a:pt x="13910" y="101054"/>
                    <a:pt x="12807" y="101730"/>
                    <a:pt x="11730" y="102407"/>
                  </a:cubicBezTo>
                  <a:cubicBezTo>
                    <a:pt x="12481" y="101379"/>
                    <a:pt x="13208" y="100352"/>
                    <a:pt x="13885" y="99274"/>
                  </a:cubicBezTo>
                  <a:lnTo>
                    <a:pt x="13885" y="99274"/>
                  </a:lnTo>
                  <a:cubicBezTo>
                    <a:pt x="13459" y="99525"/>
                    <a:pt x="13058" y="99800"/>
                    <a:pt x="12632" y="100051"/>
                  </a:cubicBezTo>
                  <a:cubicBezTo>
                    <a:pt x="13133" y="98948"/>
                    <a:pt x="13584" y="97846"/>
                    <a:pt x="14060" y="96743"/>
                  </a:cubicBezTo>
                  <a:lnTo>
                    <a:pt x="14060" y="96743"/>
                  </a:lnTo>
                  <a:cubicBezTo>
                    <a:pt x="13409" y="97319"/>
                    <a:pt x="12782" y="97871"/>
                    <a:pt x="12131" y="98422"/>
                  </a:cubicBezTo>
                  <a:cubicBezTo>
                    <a:pt x="12807" y="97745"/>
                    <a:pt x="13509" y="97069"/>
                    <a:pt x="14211" y="96392"/>
                  </a:cubicBezTo>
                  <a:cubicBezTo>
                    <a:pt x="14687" y="95239"/>
                    <a:pt x="15163" y="94086"/>
                    <a:pt x="15614" y="92933"/>
                  </a:cubicBezTo>
                  <a:lnTo>
                    <a:pt x="15614" y="92933"/>
                  </a:lnTo>
                  <a:cubicBezTo>
                    <a:pt x="14511" y="93886"/>
                    <a:pt x="13459" y="94913"/>
                    <a:pt x="12481" y="96016"/>
                  </a:cubicBezTo>
                  <a:cubicBezTo>
                    <a:pt x="14010" y="93635"/>
                    <a:pt x="15364" y="91154"/>
                    <a:pt x="16567" y="88572"/>
                  </a:cubicBezTo>
                  <a:lnTo>
                    <a:pt x="16567" y="88572"/>
                  </a:lnTo>
                  <a:cubicBezTo>
                    <a:pt x="16441" y="88698"/>
                    <a:pt x="16341" y="88823"/>
                    <a:pt x="16216" y="88948"/>
                  </a:cubicBezTo>
                  <a:cubicBezTo>
                    <a:pt x="15840" y="89324"/>
                    <a:pt x="15464" y="89700"/>
                    <a:pt x="15088" y="90051"/>
                  </a:cubicBezTo>
                  <a:cubicBezTo>
                    <a:pt x="14712" y="90427"/>
                    <a:pt x="14311" y="90778"/>
                    <a:pt x="13910" y="91104"/>
                  </a:cubicBezTo>
                  <a:cubicBezTo>
                    <a:pt x="14236" y="90703"/>
                    <a:pt x="14587" y="90302"/>
                    <a:pt x="14938" y="89901"/>
                  </a:cubicBezTo>
                  <a:cubicBezTo>
                    <a:pt x="15288" y="89525"/>
                    <a:pt x="15664" y="89149"/>
                    <a:pt x="16015" y="88748"/>
                  </a:cubicBezTo>
                  <a:cubicBezTo>
                    <a:pt x="16291" y="88472"/>
                    <a:pt x="16592" y="88196"/>
                    <a:pt x="16867" y="87921"/>
                  </a:cubicBezTo>
                  <a:cubicBezTo>
                    <a:pt x="17619" y="86292"/>
                    <a:pt x="18296" y="84612"/>
                    <a:pt x="18897" y="82933"/>
                  </a:cubicBezTo>
                  <a:lnTo>
                    <a:pt x="18897" y="82933"/>
                  </a:lnTo>
                  <a:cubicBezTo>
                    <a:pt x="18647" y="83184"/>
                    <a:pt x="18396" y="83409"/>
                    <a:pt x="18171" y="83660"/>
                  </a:cubicBezTo>
                  <a:cubicBezTo>
                    <a:pt x="17544" y="84236"/>
                    <a:pt x="16918" y="84838"/>
                    <a:pt x="16291" y="85414"/>
                  </a:cubicBezTo>
                  <a:cubicBezTo>
                    <a:pt x="15664" y="85991"/>
                    <a:pt x="15013" y="86567"/>
                    <a:pt x="14361" y="87119"/>
                  </a:cubicBezTo>
                  <a:cubicBezTo>
                    <a:pt x="14938" y="86467"/>
                    <a:pt x="15539" y="85866"/>
                    <a:pt x="16141" y="85264"/>
                  </a:cubicBezTo>
                  <a:cubicBezTo>
                    <a:pt x="16742" y="84638"/>
                    <a:pt x="17369" y="84061"/>
                    <a:pt x="17970" y="83460"/>
                  </a:cubicBezTo>
                  <a:cubicBezTo>
                    <a:pt x="18346" y="83109"/>
                    <a:pt x="18722" y="82758"/>
                    <a:pt x="19073" y="82407"/>
                  </a:cubicBezTo>
                  <a:cubicBezTo>
                    <a:pt x="19850" y="80226"/>
                    <a:pt x="20476" y="78021"/>
                    <a:pt x="21003" y="75765"/>
                  </a:cubicBezTo>
                  <a:lnTo>
                    <a:pt x="21003" y="75765"/>
                  </a:lnTo>
                  <a:cubicBezTo>
                    <a:pt x="19449" y="77996"/>
                    <a:pt x="17544" y="80001"/>
                    <a:pt x="15389" y="81680"/>
                  </a:cubicBezTo>
                  <a:cubicBezTo>
                    <a:pt x="16617" y="79149"/>
                    <a:pt x="17870" y="76617"/>
                    <a:pt x="19123" y="74086"/>
                  </a:cubicBezTo>
                  <a:lnTo>
                    <a:pt x="19123" y="74086"/>
                  </a:lnTo>
                  <a:cubicBezTo>
                    <a:pt x="18923" y="74236"/>
                    <a:pt x="18722" y="74387"/>
                    <a:pt x="18547" y="74562"/>
                  </a:cubicBezTo>
                  <a:cubicBezTo>
                    <a:pt x="17644" y="75264"/>
                    <a:pt x="16767" y="75966"/>
                    <a:pt x="15865" y="76668"/>
                  </a:cubicBezTo>
                  <a:cubicBezTo>
                    <a:pt x="16692" y="75891"/>
                    <a:pt x="17544" y="75139"/>
                    <a:pt x="18396" y="74387"/>
                  </a:cubicBezTo>
                  <a:cubicBezTo>
                    <a:pt x="18722" y="74111"/>
                    <a:pt x="19048" y="73835"/>
                    <a:pt x="19374" y="73560"/>
                  </a:cubicBezTo>
                  <a:cubicBezTo>
                    <a:pt x="20276" y="71730"/>
                    <a:pt x="21153" y="69926"/>
                    <a:pt x="22055" y="68096"/>
                  </a:cubicBezTo>
                  <a:lnTo>
                    <a:pt x="22055" y="68096"/>
                  </a:lnTo>
                  <a:cubicBezTo>
                    <a:pt x="21629" y="68397"/>
                    <a:pt x="21228" y="68698"/>
                    <a:pt x="20802" y="68973"/>
                  </a:cubicBezTo>
                  <a:cubicBezTo>
                    <a:pt x="19950" y="69550"/>
                    <a:pt x="19073" y="70126"/>
                    <a:pt x="18196" y="70652"/>
                  </a:cubicBezTo>
                  <a:lnTo>
                    <a:pt x="20677" y="68823"/>
                  </a:lnTo>
                  <a:cubicBezTo>
                    <a:pt x="21203" y="68397"/>
                    <a:pt x="21755" y="67996"/>
                    <a:pt x="22306" y="67595"/>
                  </a:cubicBezTo>
                  <a:cubicBezTo>
                    <a:pt x="22481" y="67244"/>
                    <a:pt x="22657" y="66868"/>
                    <a:pt x="22832" y="66517"/>
                  </a:cubicBezTo>
                  <a:lnTo>
                    <a:pt x="22832" y="66517"/>
                  </a:lnTo>
                  <a:cubicBezTo>
                    <a:pt x="22281" y="66843"/>
                    <a:pt x="21755" y="67169"/>
                    <a:pt x="21203" y="67495"/>
                  </a:cubicBezTo>
                  <a:cubicBezTo>
                    <a:pt x="21604" y="66166"/>
                    <a:pt x="22005" y="64838"/>
                    <a:pt x="22456" y="63535"/>
                  </a:cubicBezTo>
                  <a:lnTo>
                    <a:pt x="22456" y="63535"/>
                  </a:lnTo>
                  <a:cubicBezTo>
                    <a:pt x="21905" y="63860"/>
                    <a:pt x="21354" y="64186"/>
                    <a:pt x="20802" y="64487"/>
                  </a:cubicBezTo>
                  <a:cubicBezTo>
                    <a:pt x="21379" y="64086"/>
                    <a:pt x="21955" y="63685"/>
                    <a:pt x="22532" y="63284"/>
                  </a:cubicBezTo>
                  <a:cubicBezTo>
                    <a:pt x="22782" y="62482"/>
                    <a:pt x="23058" y="61680"/>
                    <a:pt x="23334" y="60903"/>
                  </a:cubicBezTo>
                  <a:lnTo>
                    <a:pt x="23334" y="60903"/>
                  </a:lnTo>
                  <a:cubicBezTo>
                    <a:pt x="22657" y="61329"/>
                    <a:pt x="21980" y="61730"/>
                    <a:pt x="21253" y="62106"/>
                  </a:cubicBezTo>
                  <a:cubicBezTo>
                    <a:pt x="22456" y="60226"/>
                    <a:pt x="23710" y="58397"/>
                    <a:pt x="25013" y="56617"/>
                  </a:cubicBezTo>
                  <a:cubicBezTo>
                    <a:pt x="25715" y="54963"/>
                    <a:pt x="26466" y="53359"/>
                    <a:pt x="27319" y="51780"/>
                  </a:cubicBezTo>
                  <a:cubicBezTo>
                    <a:pt x="27519" y="51379"/>
                    <a:pt x="27720" y="51003"/>
                    <a:pt x="27945" y="50627"/>
                  </a:cubicBezTo>
                  <a:lnTo>
                    <a:pt x="27945" y="50627"/>
                  </a:lnTo>
                  <a:cubicBezTo>
                    <a:pt x="27820" y="50702"/>
                    <a:pt x="27669" y="50778"/>
                    <a:pt x="27544" y="50828"/>
                  </a:cubicBezTo>
                  <a:cubicBezTo>
                    <a:pt x="27845" y="50477"/>
                    <a:pt x="28146" y="50101"/>
                    <a:pt x="28446" y="49725"/>
                  </a:cubicBezTo>
                  <a:cubicBezTo>
                    <a:pt x="29800" y="47469"/>
                    <a:pt x="31279" y="45289"/>
                    <a:pt x="32832" y="43184"/>
                  </a:cubicBezTo>
                  <a:lnTo>
                    <a:pt x="32832" y="43184"/>
                  </a:lnTo>
                  <a:cubicBezTo>
                    <a:pt x="32782" y="43209"/>
                    <a:pt x="32732" y="43259"/>
                    <a:pt x="32657" y="43284"/>
                  </a:cubicBezTo>
                  <a:cubicBezTo>
                    <a:pt x="31955" y="43710"/>
                    <a:pt x="31253" y="44136"/>
                    <a:pt x="30527" y="44512"/>
                  </a:cubicBezTo>
                  <a:cubicBezTo>
                    <a:pt x="29800" y="44888"/>
                    <a:pt x="29073" y="45239"/>
                    <a:pt x="28321" y="45540"/>
                  </a:cubicBezTo>
                  <a:lnTo>
                    <a:pt x="30426" y="44311"/>
                  </a:lnTo>
                  <a:cubicBezTo>
                    <a:pt x="31128" y="43910"/>
                    <a:pt x="31830" y="43484"/>
                    <a:pt x="32507" y="43058"/>
                  </a:cubicBezTo>
                  <a:cubicBezTo>
                    <a:pt x="32782" y="42908"/>
                    <a:pt x="33033" y="42733"/>
                    <a:pt x="33284" y="42582"/>
                  </a:cubicBezTo>
                  <a:cubicBezTo>
                    <a:pt x="34612" y="40803"/>
                    <a:pt x="35990" y="39048"/>
                    <a:pt x="37394" y="37294"/>
                  </a:cubicBezTo>
                  <a:lnTo>
                    <a:pt x="37394" y="37294"/>
                  </a:lnTo>
                  <a:cubicBezTo>
                    <a:pt x="36266" y="37946"/>
                    <a:pt x="35113" y="38597"/>
                    <a:pt x="33960" y="39199"/>
                  </a:cubicBezTo>
                  <a:cubicBezTo>
                    <a:pt x="33183" y="39600"/>
                    <a:pt x="32381" y="40001"/>
                    <a:pt x="31579" y="40402"/>
                  </a:cubicBezTo>
                  <a:cubicBezTo>
                    <a:pt x="30777" y="40778"/>
                    <a:pt x="29975" y="41154"/>
                    <a:pt x="29173" y="41504"/>
                  </a:cubicBezTo>
                  <a:cubicBezTo>
                    <a:pt x="29950" y="41103"/>
                    <a:pt x="30752" y="40702"/>
                    <a:pt x="31529" y="40276"/>
                  </a:cubicBezTo>
                  <a:cubicBezTo>
                    <a:pt x="32306" y="39850"/>
                    <a:pt x="33083" y="39449"/>
                    <a:pt x="33860" y="38998"/>
                  </a:cubicBezTo>
                  <a:cubicBezTo>
                    <a:pt x="35163" y="38296"/>
                    <a:pt x="36441" y="37545"/>
                    <a:pt x="37720" y="36793"/>
                  </a:cubicBezTo>
                  <a:cubicBezTo>
                    <a:pt x="39223" y="34412"/>
                    <a:pt x="40627" y="31956"/>
                    <a:pt x="41980" y="29474"/>
                  </a:cubicBezTo>
                  <a:lnTo>
                    <a:pt x="41980" y="29474"/>
                  </a:lnTo>
                  <a:cubicBezTo>
                    <a:pt x="40702" y="30377"/>
                    <a:pt x="39424" y="31229"/>
                    <a:pt x="38096" y="32056"/>
                  </a:cubicBezTo>
                  <a:cubicBezTo>
                    <a:pt x="37319" y="32507"/>
                    <a:pt x="36542" y="32983"/>
                    <a:pt x="35765" y="33434"/>
                  </a:cubicBezTo>
                  <a:cubicBezTo>
                    <a:pt x="34963" y="33885"/>
                    <a:pt x="34161" y="34311"/>
                    <a:pt x="33359" y="34712"/>
                  </a:cubicBezTo>
                  <a:cubicBezTo>
                    <a:pt x="34136" y="34261"/>
                    <a:pt x="34913" y="33785"/>
                    <a:pt x="35690" y="33309"/>
                  </a:cubicBezTo>
                  <a:cubicBezTo>
                    <a:pt x="36467" y="32833"/>
                    <a:pt x="37218" y="32357"/>
                    <a:pt x="37995" y="31855"/>
                  </a:cubicBezTo>
                  <a:cubicBezTo>
                    <a:pt x="39424" y="30928"/>
                    <a:pt x="40852" y="29950"/>
                    <a:pt x="42256" y="28948"/>
                  </a:cubicBezTo>
                  <a:cubicBezTo>
                    <a:pt x="43233" y="27093"/>
                    <a:pt x="44186" y="25214"/>
                    <a:pt x="45088" y="23309"/>
                  </a:cubicBezTo>
                  <a:lnTo>
                    <a:pt x="45088" y="23309"/>
                  </a:lnTo>
                  <a:cubicBezTo>
                    <a:pt x="42081" y="26091"/>
                    <a:pt x="39073" y="28873"/>
                    <a:pt x="36065" y="31655"/>
                  </a:cubicBezTo>
                  <a:cubicBezTo>
                    <a:pt x="38045" y="28898"/>
                    <a:pt x="39649" y="25940"/>
                    <a:pt x="41003" y="22858"/>
                  </a:cubicBezTo>
                  <a:lnTo>
                    <a:pt x="41003" y="22858"/>
                  </a:lnTo>
                  <a:cubicBezTo>
                    <a:pt x="40025" y="23309"/>
                    <a:pt x="39048" y="23710"/>
                    <a:pt x="38045" y="24061"/>
                  </a:cubicBezTo>
                  <a:cubicBezTo>
                    <a:pt x="39073" y="23610"/>
                    <a:pt x="40101" y="23108"/>
                    <a:pt x="41103" y="22582"/>
                  </a:cubicBezTo>
                  <a:cubicBezTo>
                    <a:pt x="44136" y="15464"/>
                    <a:pt x="45740" y="7645"/>
                    <a:pt x="472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8" name="CustomShape 64"/>
            <p:cNvSpPr/>
            <p:nvPr/>
          </p:nvSpPr>
          <p:spPr>
            <a:xfrm flipH="1">
              <a:off x="5006160" y="2028240"/>
              <a:ext cx="813600" cy="2430000"/>
            </a:xfrm>
            <a:custGeom>
              <a:avLst/>
              <a:gdLst/>
              <a:ahLst/>
              <a:rect l="l" t="t" r="r" b="b"/>
              <a:pathLst>
                <a:path w="42207" h="126017">
                  <a:moveTo>
                    <a:pt x="42206" y="0"/>
                  </a:moveTo>
                  <a:lnTo>
                    <a:pt x="42206" y="0"/>
                  </a:lnTo>
                  <a:cubicBezTo>
                    <a:pt x="36342" y="8271"/>
                    <a:pt x="31229" y="17093"/>
                    <a:pt x="26818" y="26266"/>
                  </a:cubicBezTo>
                  <a:cubicBezTo>
                    <a:pt x="22382" y="35414"/>
                    <a:pt x="18647" y="44913"/>
                    <a:pt x="15489" y="54562"/>
                  </a:cubicBezTo>
                  <a:cubicBezTo>
                    <a:pt x="12306" y="64236"/>
                    <a:pt x="9675" y="74086"/>
                    <a:pt x="7469" y="84011"/>
                  </a:cubicBezTo>
                  <a:cubicBezTo>
                    <a:pt x="5239" y="93936"/>
                    <a:pt x="1554" y="115966"/>
                    <a:pt x="1" y="126016"/>
                  </a:cubicBezTo>
                  <a:lnTo>
                    <a:pt x="3033" y="120151"/>
                  </a:lnTo>
                  <a:cubicBezTo>
                    <a:pt x="4412" y="110101"/>
                    <a:pt x="6818" y="94236"/>
                    <a:pt x="8873" y="84312"/>
                  </a:cubicBezTo>
                  <a:cubicBezTo>
                    <a:pt x="10928" y="74387"/>
                    <a:pt x="13384" y="64537"/>
                    <a:pt x="16392" y="54863"/>
                  </a:cubicBezTo>
                  <a:cubicBezTo>
                    <a:pt x="19424" y="45189"/>
                    <a:pt x="22983" y="35665"/>
                    <a:pt x="27244" y="26467"/>
                  </a:cubicBezTo>
                  <a:cubicBezTo>
                    <a:pt x="31505" y="17269"/>
                    <a:pt x="36467" y="8371"/>
                    <a:pt x="42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9" name="CustomShape 65"/>
            <p:cNvSpPr/>
            <p:nvPr/>
          </p:nvSpPr>
          <p:spPr>
            <a:xfrm flipH="1">
              <a:off x="5009760" y="2010960"/>
              <a:ext cx="813600" cy="2430000"/>
            </a:xfrm>
            <a:custGeom>
              <a:avLst/>
              <a:gdLst/>
              <a:ahLst/>
              <a:rect l="l" t="t" r="r" b="b"/>
              <a:pathLst>
                <a:path w="42206" h="126016">
                  <a:moveTo>
                    <a:pt x="42206" y="0"/>
                  </a:moveTo>
                  <a:lnTo>
                    <a:pt x="42206" y="0"/>
                  </a:lnTo>
                  <a:cubicBezTo>
                    <a:pt x="36341" y="8296"/>
                    <a:pt x="31228" y="17118"/>
                    <a:pt x="26817" y="26266"/>
                  </a:cubicBezTo>
                  <a:cubicBezTo>
                    <a:pt x="22381" y="35439"/>
                    <a:pt x="18672" y="44913"/>
                    <a:pt x="15489" y="54587"/>
                  </a:cubicBezTo>
                  <a:cubicBezTo>
                    <a:pt x="12306" y="64236"/>
                    <a:pt x="9674" y="74086"/>
                    <a:pt x="7469" y="84011"/>
                  </a:cubicBezTo>
                  <a:cubicBezTo>
                    <a:pt x="5238" y="93935"/>
                    <a:pt x="1554" y="115966"/>
                    <a:pt x="0" y="126016"/>
                  </a:cubicBezTo>
                  <a:lnTo>
                    <a:pt x="3033" y="120151"/>
                  </a:lnTo>
                  <a:cubicBezTo>
                    <a:pt x="4411" y="110126"/>
                    <a:pt x="6817" y="94236"/>
                    <a:pt x="8872" y="84311"/>
                  </a:cubicBezTo>
                  <a:cubicBezTo>
                    <a:pt x="10928" y="74386"/>
                    <a:pt x="13384" y="64562"/>
                    <a:pt x="16391" y="54862"/>
                  </a:cubicBezTo>
                  <a:cubicBezTo>
                    <a:pt x="19424" y="45188"/>
                    <a:pt x="22983" y="35689"/>
                    <a:pt x="27243" y="26466"/>
                  </a:cubicBezTo>
                  <a:cubicBezTo>
                    <a:pt x="31504" y="17268"/>
                    <a:pt x="36466" y="8371"/>
                    <a:pt x="42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0" name="CustomShape 66"/>
            <p:cNvSpPr/>
            <p:nvPr/>
          </p:nvSpPr>
          <p:spPr>
            <a:xfrm flipH="1">
              <a:off x="5451120" y="2322720"/>
              <a:ext cx="41400" cy="488880"/>
            </a:xfrm>
            <a:custGeom>
              <a:avLst/>
              <a:gdLst/>
              <a:ahLst/>
              <a:rect l="l" t="t" r="r" b="b"/>
              <a:pathLst>
                <a:path w="2156" h="25365">
                  <a:moveTo>
                    <a:pt x="2155" y="1"/>
                  </a:moveTo>
                  <a:lnTo>
                    <a:pt x="1704" y="1554"/>
                  </a:lnTo>
                  <a:lnTo>
                    <a:pt x="1303" y="3108"/>
                  </a:lnTo>
                  <a:lnTo>
                    <a:pt x="977" y="4662"/>
                  </a:lnTo>
                  <a:lnTo>
                    <a:pt x="677" y="6241"/>
                  </a:lnTo>
                  <a:cubicBezTo>
                    <a:pt x="326" y="8372"/>
                    <a:pt x="125" y="10502"/>
                    <a:pt x="50" y="12632"/>
                  </a:cubicBezTo>
                  <a:cubicBezTo>
                    <a:pt x="0" y="14788"/>
                    <a:pt x="50" y="16918"/>
                    <a:pt x="276" y="19048"/>
                  </a:cubicBezTo>
                  <a:lnTo>
                    <a:pt x="451" y="20652"/>
                  </a:lnTo>
                  <a:lnTo>
                    <a:pt x="677" y="22231"/>
                  </a:lnTo>
                  <a:lnTo>
                    <a:pt x="977" y="23810"/>
                  </a:lnTo>
                  <a:lnTo>
                    <a:pt x="1303" y="25364"/>
                  </a:lnTo>
                  <a:lnTo>
                    <a:pt x="1028" y="23785"/>
                  </a:lnTo>
                  <a:lnTo>
                    <a:pt x="802" y="22206"/>
                  </a:lnTo>
                  <a:lnTo>
                    <a:pt x="627" y="20627"/>
                  </a:lnTo>
                  <a:lnTo>
                    <a:pt x="476" y="19023"/>
                  </a:lnTo>
                  <a:cubicBezTo>
                    <a:pt x="301" y="16918"/>
                    <a:pt x="251" y="14788"/>
                    <a:pt x="326" y="12657"/>
                  </a:cubicBezTo>
                  <a:cubicBezTo>
                    <a:pt x="401" y="10527"/>
                    <a:pt x="602" y="8397"/>
                    <a:pt x="902" y="6291"/>
                  </a:cubicBezTo>
                  <a:lnTo>
                    <a:pt x="1153" y="4712"/>
                  </a:lnTo>
                  <a:lnTo>
                    <a:pt x="1429" y="3133"/>
                  </a:lnTo>
                  <a:lnTo>
                    <a:pt x="1779" y="1580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1" name="CustomShape 67"/>
            <p:cNvSpPr/>
            <p:nvPr/>
          </p:nvSpPr>
          <p:spPr>
            <a:xfrm flipH="1">
              <a:off x="5376600" y="2178000"/>
              <a:ext cx="57240" cy="476280"/>
            </a:xfrm>
            <a:custGeom>
              <a:avLst/>
              <a:gdLst/>
              <a:ahLst/>
              <a:rect l="l" t="t" r="r" b="b"/>
              <a:pathLst>
                <a:path w="2984" h="24713">
                  <a:moveTo>
                    <a:pt x="2983" y="1"/>
                  </a:moveTo>
                  <a:lnTo>
                    <a:pt x="2457" y="1479"/>
                  </a:lnTo>
                  <a:lnTo>
                    <a:pt x="2006" y="2983"/>
                  </a:lnTo>
                  <a:lnTo>
                    <a:pt x="1605" y="4487"/>
                  </a:lnTo>
                  <a:lnTo>
                    <a:pt x="1229" y="6016"/>
                  </a:lnTo>
                  <a:cubicBezTo>
                    <a:pt x="778" y="8071"/>
                    <a:pt x="477" y="10126"/>
                    <a:pt x="251" y="12231"/>
                  </a:cubicBezTo>
                  <a:cubicBezTo>
                    <a:pt x="76" y="14312"/>
                    <a:pt x="1" y="16392"/>
                    <a:pt x="76" y="18497"/>
                  </a:cubicBezTo>
                  <a:lnTo>
                    <a:pt x="151" y="20051"/>
                  </a:lnTo>
                  <a:lnTo>
                    <a:pt x="276" y="21630"/>
                  </a:lnTo>
                  <a:lnTo>
                    <a:pt x="452" y="23184"/>
                  </a:lnTo>
                  <a:lnTo>
                    <a:pt x="677" y="24713"/>
                  </a:lnTo>
                  <a:lnTo>
                    <a:pt x="527" y="23159"/>
                  </a:lnTo>
                  <a:lnTo>
                    <a:pt x="402" y="21605"/>
                  </a:lnTo>
                  <a:lnTo>
                    <a:pt x="326" y="20051"/>
                  </a:lnTo>
                  <a:lnTo>
                    <a:pt x="276" y="18472"/>
                  </a:lnTo>
                  <a:cubicBezTo>
                    <a:pt x="251" y="16392"/>
                    <a:pt x="326" y="14312"/>
                    <a:pt x="527" y="12256"/>
                  </a:cubicBezTo>
                  <a:cubicBezTo>
                    <a:pt x="727" y="10176"/>
                    <a:pt x="1028" y="8121"/>
                    <a:pt x="1429" y="6066"/>
                  </a:cubicBezTo>
                  <a:lnTo>
                    <a:pt x="1755" y="4537"/>
                  </a:lnTo>
                  <a:lnTo>
                    <a:pt x="2131" y="3008"/>
                  </a:lnTo>
                  <a:lnTo>
                    <a:pt x="2532" y="1505"/>
                  </a:lnTo>
                  <a:lnTo>
                    <a:pt x="2983" y="1"/>
                  </a:ln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2" name="CustomShape 68"/>
            <p:cNvSpPr/>
            <p:nvPr/>
          </p:nvSpPr>
          <p:spPr>
            <a:xfrm flipH="1">
              <a:off x="5283720" y="2120760"/>
              <a:ext cx="14760" cy="286920"/>
            </a:xfrm>
            <a:custGeom>
              <a:avLst/>
              <a:gdLst/>
              <a:ahLst/>
              <a:rect l="l" t="t" r="r" b="b"/>
              <a:pathLst>
                <a:path w="778" h="14888">
                  <a:moveTo>
                    <a:pt x="777" y="0"/>
                  </a:moveTo>
                  <a:cubicBezTo>
                    <a:pt x="552" y="1228"/>
                    <a:pt x="376" y="2456"/>
                    <a:pt x="251" y="3710"/>
                  </a:cubicBezTo>
                  <a:cubicBezTo>
                    <a:pt x="126" y="4938"/>
                    <a:pt x="75" y="6191"/>
                    <a:pt x="25" y="7444"/>
                  </a:cubicBezTo>
                  <a:cubicBezTo>
                    <a:pt x="0" y="8672"/>
                    <a:pt x="0" y="9925"/>
                    <a:pt x="75" y="11178"/>
                  </a:cubicBezTo>
                  <a:cubicBezTo>
                    <a:pt x="151" y="12406"/>
                    <a:pt x="251" y="13660"/>
                    <a:pt x="401" y="14888"/>
                  </a:cubicBezTo>
                  <a:cubicBezTo>
                    <a:pt x="351" y="13660"/>
                    <a:pt x="301" y="12406"/>
                    <a:pt x="276" y="11153"/>
                  </a:cubicBezTo>
                  <a:cubicBezTo>
                    <a:pt x="276" y="9925"/>
                    <a:pt x="251" y="8672"/>
                    <a:pt x="301" y="7444"/>
                  </a:cubicBezTo>
                  <a:cubicBezTo>
                    <a:pt x="326" y="6191"/>
                    <a:pt x="401" y="4963"/>
                    <a:pt x="476" y="3710"/>
                  </a:cubicBezTo>
                  <a:cubicBezTo>
                    <a:pt x="552" y="2482"/>
                    <a:pt x="677" y="1253"/>
                    <a:pt x="777" y="0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3" name="CustomShape 69"/>
            <p:cNvSpPr/>
            <p:nvPr/>
          </p:nvSpPr>
          <p:spPr>
            <a:xfrm flipH="1">
              <a:off x="5234040" y="2118600"/>
              <a:ext cx="16200" cy="230760"/>
            </a:xfrm>
            <a:custGeom>
              <a:avLst/>
              <a:gdLst/>
              <a:ahLst/>
              <a:rect l="l" t="t" r="r" b="b"/>
              <a:pathLst>
                <a:path w="853" h="11981">
                  <a:moveTo>
                    <a:pt x="853" y="0"/>
                  </a:moveTo>
                  <a:lnTo>
                    <a:pt x="853" y="0"/>
                  </a:lnTo>
                  <a:cubicBezTo>
                    <a:pt x="652" y="977"/>
                    <a:pt x="502" y="1955"/>
                    <a:pt x="376" y="2957"/>
                  </a:cubicBezTo>
                  <a:cubicBezTo>
                    <a:pt x="251" y="3960"/>
                    <a:pt x="176" y="4962"/>
                    <a:pt x="101" y="5965"/>
                  </a:cubicBezTo>
                  <a:cubicBezTo>
                    <a:pt x="51" y="6968"/>
                    <a:pt x="0" y="7970"/>
                    <a:pt x="26" y="8973"/>
                  </a:cubicBezTo>
                  <a:cubicBezTo>
                    <a:pt x="26" y="9975"/>
                    <a:pt x="76" y="10978"/>
                    <a:pt x="151" y="11980"/>
                  </a:cubicBezTo>
                  <a:cubicBezTo>
                    <a:pt x="176" y="10978"/>
                    <a:pt x="201" y="9975"/>
                    <a:pt x="226" y="8973"/>
                  </a:cubicBezTo>
                  <a:cubicBezTo>
                    <a:pt x="276" y="7970"/>
                    <a:pt x="301" y="6968"/>
                    <a:pt x="376" y="5990"/>
                  </a:cubicBezTo>
                  <a:cubicBezTo>
                    <a:pt x="427" y="4988"/>
                    <a:pt x="502" y="3985"/>
                    <a:pt x="577" y="2983"/>
                  </a:cubicBezTo>
                  <a:cubicBezTo>
                    <a:pt x="677" y="1980"/>
                    <a:pt x="777" y="977"/>
                    <a:pt x="853" y="0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4" name="CustomShape 70"/>
            <p:cNvSpPr/>
            <p:nvPr/>
          </p:nvSpPr>
          <p:spPr>
            <a:xfrm flipH="1">
              <a:off x="5018760" y="1776960"/>
              <a:ext cx="81360" cy="346680"/>
            </a:xfrm>
            <a:custGeom>
              <a:avLst/>
              <a:gdLst/>
              <a:ahLst/>
              <a:rect l="l" t="t" r="r" b="b"/>
              <a:pathLst>
                <a:path w="4236" h="17996">
                  <a:moveTo>
                    <a:pt x="4236" y="1"/>
                  </a:moveTo>
                  <a:lnTo>
                    <a:pt x="4236" y="1"/>
                  </a:lnTo>
                  <a:cubicBezTo>
                    <a:pt x="3759" y="1479"/>
                    <a:pt x="3308" y="2958"/>
                    <a:pt x="2882" y="4437"/>
                  </a:cubicBezTo>
                  <a:cubicBezTo>
                    <a:pt x="2456" y="5915"/>
                    <a:pt x="2080" y="7419"/>
                    <a:pt x="1729" y="8898"/>
                  </a:cubicBezTo>
                  <a:cubicBezTo>
                    <a:pt x="1379" y="10402"/>
                    <a:pt x="1053" y="11905"/>
                    <a:pt x="752" y="13434"/>
                  </a:cubicBezTo>
                  <a:cubicBezTo>
                    <a:pt x="451" y="14938"/>
                    <a:pt x="201" y="16467"/>
                    <a:pt x="0" y="17996"/>
                  </a:cubicBezTo>
                  <a:lnTo>
                    <a:pt x="952" y="13484"/>
                  </a:lnTo>
                  <a:cubicBezTo>
                    <a:pt x="1303" y="11981"/>
                    <a:pt x="1629" y="10477"/>
                    <a:pt x="1980" y="8973"/>
                  </a:cubicBezTo>
                  <a:cubicBezTo>
                    <a:pt x="2331" y="7469"/>
                    <a:pt x="2707" y="5991"/>
                    <a:pt x="3083" y="4487"/>
                  </a:cubicBezTo>
                  <a:lnTo>
                    <a:pt x="4236" y="1"/>
                  </a:ln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5" name="CustomShape 71"/>
            <p:cNvSpPr/>
            <p:nvPr/>
          </p:nvSpPr>
          <p:spPr>
            <a:xfrm flipH="1">
              <a:off x="4868280" y="1807920"/>
              <a:ext cx="117720" cy="194400"/>
            </a:xfrm>
            <a:custGeom>
              <a:avLst/>
              <a:gdLst/>
              <a:ahLst/>
              <a:rect l="l" t="t" r="r" b="b"/>
              <a:pathLst>
                <a:path w="6117" h="10101">
                  <a:moveTo>
                    <a:pt x="6116" y="1"/>
                  </a:moveTo>
                  <a:cubicBezTo>
                    <a:pt x="5565" y="803"/>
                    <a:pt x="5013" y="1630"/>
                    <a:pt x="4487" y="2457"/>
                  </a:cubicBezTo>
                  <a:cubicBezTo>
                    <a:pt x="3961" y="3284"/>
                    <a:pt x="3459" y="4136"/>
                    <a:pt x="2933" y="4988"/>
                  </a:cubicBezTo>
                  <a:cubicBezTo>
                    <a:pt x="2457" y="5815"/>
                    <a:pt x="1931" y="6667"/>
                    <a:pt x="1454" y="7520"/>
                  </a:cubicBezTo>
                  <a:cubicBezTo>
                    <a:pt x="953" y="8372"/>
                    <a:pt x="477" y="9224"/>
                    <a:pt x="1" y="10101"/>
                  </a:cubicBezTo>
                  <a:cubicBezTo>
                    <a:pt x="577" y="9299"/>
                    <a:pt x="1104" y="8472"/>
                    <a:pt x="1630" y="7645"/>
                  </a:cubicBezTo>
                  <a:cubicBezTo>
                    <a:pt x="2156" y="6793"/>
                    <a:pt x="2657" y="5966"/>
                    <a:pt x="3184" y="5113"/>
                  </a:cubicBezTo>
                  <a:cubicBezTo>
                    <a:pt x="3685" y="4261"/>
                    <a:pt x="4186" y="3434"/>
                    <a:pt x="4688" y="2582"/>
                  </a:cubicBezTo>
                  <a:cubicBezTo>
                    <a:pt x="5164" y="1730"/>
                    <a:pt x="5665" y="853"/>
                    <a:pt x="6116" y="1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6" name="CustomShape 72"/>
            <p:cNvSpPr/>
            <p:nvPr/>
          </p:nvSpPr>
          <p:spPr>
            <a:xfrm flipH="1">
              <a:off x="4790160" y="1902600"/>
              <a:ext cx="197280" cy="202320"/>
            </a:xfrm>
            <a:custGeom>
              <a:avLst/>
              <a:gdLst/>
              <a:ahLst/>
              <a:rect l="l" t="t" r="r" b="b"/>
              <a:pathLst>
                <a:path w="10252" h="10503">
                  <a:moveTo>
                    <a:pt x="10251" y="1"/>
                  </a:moveTo>
                  <a:lnTo>
                    <a:pt x="10251" y="1"/>
                  </a:lnTo>
                  <a:cubicBezTo>
                    <a:pt x="9424" y="903"/>
                    <a:pt x="8597" y="1806"/>
                    <a:pt x="7770" y="2708"/>
                  </a:cubicBezTo>
                  <a:cubicBezTo>
                    <a:pt x="6943" y="3585"/>
                    <a:pt x="6091" y="4487"/>
                    <a:pt x="5239" y="5339"/>
                  </a:cubicBezTo>
                  <a:cubicBezTo>
                    <a:pt x="4387" y="6242"/>
                    <a:pt x="3509" y="7094"/>
                    <a:pt x="2657" y="7946"/>
                  </a:cubicBezTo>
                  <a:cubicBezTo>
                    <a:pt x="1780" y="8823"/>
                    <a:pt x="878" y="9650"/>
                    <a:pt x="1" y="10502"/>
                  </a:cubicBezTo>
                  <a:cubicBezTo>
                    <a:pt x="953" y="9750"/>
                    <a:pt x="1880" y="8923"/>
                    <a:pt x="2783" y="8096"/>
                  </a:cubicBezTo>
                  <a:cubicBezTo>
                    <a:pt x="3685" y="7269"/>
                    <a:pt x="4562" y="6417"/>
                    <a:pt x="5439" y="5540"/>
                  </a:cubicBezTo>
                  <a:cubicBezTo>
                    <a:pt x="6291" y="4663"/>
                    <a:pt x="7119" y="3760"/>
                    <a:pt x="7921" y="2833"/>
                  </a:cubicBezTo>
                  <a:cubicBezTo>
                    <a:pt x="8723" y="1906"/>
                    <a:pt x="9525" y="978"/>
                    <a:pt x="10251" y="1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7" name="CustomShape 73"/>
            <p:cNvSpPr/>
            <p:nvPr/>
          </p:nvSpPr>
          <p:spPr>
            <a:xfrm flipH="1">
              <a:off x="4824000" y="2039040"/>
              <a:ext cx="257760" cy="177120"/>
            </a:xfrm>
            <a:custGeom>
              <a:avLst/>
              <a:gdLst/>
              <a:ahLst/>
              <a:rect l="l" t="t" r="r" b="b"/>
              <a:pathLst>
                <a:path w="13384" h="9199">
                  <a:moveTo>
                    <a:pt x="13384" y="1"/>
                  </a:moveTo>
                  <a:cubicBezTo>
                    <a:pt x="12432" y="978"/>
                    <a:pt x="11429" y="1905"/>
                    <a:pt x="10402" y="2783"/>
                  </a:cubicBezTo>
                  <a:cubicBezTo>
                    <a:pt x="9349" y="3660"/>
                    <a:pt x="8271" y="4512"/>
                    <a:pt x="7143" y="5264"/>
                  </a:cubicBezTo>
                  <a:cubicBezTo>
                    <a:pt x="6041" y="6041"/>
                    <a:pt x="4863" y="6743"/>
                    <a:pt x="3660" y="7394"/>
                  </a:cubicBezTo>
                  <a:cubicBezTo>
                    <a:pt x="2482" y="8046"/>
                    <a:pt x="1254" y="8647"/>
                    <a:pt x="0" y="9199"/>
                  </a:cubicBezTo>
                  <a:cubicBezTo>
                    <a:pt x="1279" y="8748"/>
                    <a:pt x="2557" y="8196"/>
                    <a:pt x="3760" y="7595"/>
                  </a:cubicBezTo>
                  <a:cubicBezTo>
                    <a:pt x="4988" y="6968"/>
                    <a:pt x="6166" y="6266"/>
                    <a:pt x="7294" y="5489"/>
                  </a:cubicBezTo>
                  <a:cubicBezTo>
                    <a:pt x="8422" y="4712"/>
                    <a:pt x="9524" y="3860"/>
                    <a:pt x="10527" y="2958"/>
                  </a:cubicBezTo>
                  <a:cubicBezTo>
                    <a:pt x="11554" y="2031"/>
                    <a:pt x="12507" y="1053"/>
                    <a:pt x="13384" y="1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8" name="CustomShape 74"/>
            <p:cNvSpPr/>
            <p:nvPr/>
          </p:nvSpPr>
          <p:spPr>
            <a:xfrm flipH="1">
              <a:off x="4833720" y="2176560"/>
              <a:ext cx="338400" cy="244800"/>
            </a:xfrm>
            <a:custGeom>
              <a:avLst/>
              <a:gdLst/>
              <a:ahLst/>
              <a:rect l="l" t="t" r="r" b="b"/>
              <a:pathLst>
                <a:path w="17570" h="12708">
                  <a:moveTo>
                    <a:pt x="17570" y="1"/>
                  </a:moveTo>
                  <a:lnTo>
                    <a:pt x="17570" y="1"/>
                  </a:lnTo>
                  <a:cubicBezTo>
                    <a:pt x="16893" y="602"/>
                    <a:pt x="16216" y="1204"/>
                    <a:pt x="15515" y="1780"/>
                  </a:cubicBezTo>
                  <a:cubicBezTo>
                    <a:pt x="14813" y="2356"/>
                    <a:pt x="14111" y="2933"/>
                    <a:pt x="13409" y="3509"/>
                  </a:cubicBezTo>
                  <a:cubicBezTo>
                    <a:pt x="12006" y="4637"/>
                    <a:pt x="10577" y="5740"/>
                    <a:pt x="9099" y="6793"/>
                  </a:cubicBezTo>
                  <a:cubicBezTo>
                    <a:pt x="7645" y="7870"/>
                    <a:pt x="6141" y="8873"/>
                    <a:pt x="4637" y="9850"/>
                  </a:cubicBezTo>
                  <a:cubicBezTo>
                    <a:pt x="3860" y="10352"/>
                    <a:pt x="3109" y="10828"/>
                    <a:pt x="2332" y="11304"/>
                  </a:cubicBezTo>
                  <a:cubicBezTo>
                    <a:pt x="1555" y="11780"/>
                    <a:pt x="778" y="12256"/>
                    <a:pt x="1" y="12707"/>
                  </a:cubicBezTo>
                  <a:cubicBezTo>
                    <a:pt x="803" y="12306"/>
                    <a:pt x="1605" y="11880"/>
                    <a:pt x="2407" y="11429"/>
                  </a:cubicBezTo>
                  <a:cubicBezTo>
                    <a:pt x="3184" y="10978"/>
                    <a:pt x="3961" y="10502"/>
                    <a:pt x="4738" y="10051"/>
                  </a:cubicBezTo>
                  <a:cubicBezTo>
                    <a:pt x="6291" y="9098"/>
                    <a:pt x="7795" y="8071"/>
                    <a:pt x="9274" y="7018"/>
                  </a:cubicBezTo>
                  <a:cubicBezTo>
                    <a:pt x="10728" y="5940"/>
                    <a:pt x="12156" y="4838"/>
                    <a:pt x="13560" y="3660"/>
                  </a:cubicBezTo>
                  <a:cubicBezTo>
                    <a:pt x="14236" y="3083"/>
                    <a:pt x="14938" y="2482"/>
                    <a:pt x="15590" y="1880"/>
                  </a:cubicBezTo>
                  <a:cubicBezTo>
                    <a:pt x="16266" y="1254"/>
                    <a:pt x="16918" y="627"/>
                    <a:pt x="17570" y="1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9" name="CustomShape 75"/>
            <p:cNvSpPr/>
            <p:nvPr/>
          </p:nvSpPr>
          <p:spPr>
            <a:xfrm flipH="1">
              <a:off x="4902120" y="2340000"/>
              <a:ext cx="350280" cy="212400"/>
            </a:xfrm>
            <a:custGeom>
              <a:avLst/>
              <a:gdLst/>
              <a:ahLst/>
              <a:rect l="l" t="t" r="r" b="b"/>
              <a:pathLst>
                <a:path w="18171" h="11029">
                  <a:moveTo>
                    <a:pt x="18171" y="1"/>
                  </a:moveTo>
                  <a:lnTo>
                    <a:pt x="18171" y="1"/>
                  </a:lnTo>
                  <a:cubicBezTo>
                    <a:pt x="17444" y="527"/>
                    <a:pt x="16717" y="1028"/>
                    <a:pt x="15965" y="1530"/>
                  </a:cubicBezTo>
                  <a:cubicBezTo>
                    <a:pt x="15238" y="2031"/>
                    <a:pt x="14512" y="2532"/>
                    <a:pt x="13785" y="3008"/>
                  </a:cubicBezTo>
                  <a:cubicBezTo>
                    <a:pt x="12306" y="3986"/>
                    <a:pt x="10802" y="4963"/>
                    <a:pt x="9273" y="5865"/>
                  </a:cubicBezTo>
                  <a:cubicBezTo>
                    <a:pt x="7770" y="6793"/>
                    <a:pt x="6241" y="7670"/>
                    <a:pt x="4687" y="8522"/>
                  </a:cubicBezTo>
                  <a:cubicBezTo>
                    <a:pt x="3910" y="8973"/>
                    <a:pt x="3133" y="9374"/>
                    <a:pt x="2356" y="9800"/>
                  </a:cubicBezTo>
                  <a:cubicBezTo>
                    <a:pt x="1579" y="10226"/>
                    <a:pt x="777" y="10627"/>
                    <a:pt x="0" y="11028"/>
                  </a:cubicBezTo>
                  <a:cubicBezTo>
                    <a:pt x="802" y="10678"/>
                    <a:pt x="1604" y="10302"/>
                    <a:pt x="2406" y="9926"/>
                  </a:cubicBezTo>
                  <a:cubicBezTo>
                    <a:pt x="3208" y="9525"/>
                    <a:pt x="4010" y="9124"/>
                    <a:pt x="4787" y="8723"/>
                  </a:cubicBezTo>
                  <a:cubicBezTo>
                    <a:pt x="6366" y="7896"/>
                    <a:pt x="7895" y="7018"/>
                    <a:pt x="9424" y="6091"/>
                  </a:cubicBezTo>
                  <a:cubicBezTo>
                    <a:pt x="10928" y="5164"/>
                    <a:pt x="12431" y="4211"/>
                    <a:pt x="13885" y="3184"/>
                  </a:cubicBezTo>
                  <a:cubicBezTo>
                    <a:pt x="14612" y="2683"/>
                    <a:pt x="15339" y="2156"/>
                    <a:pt x="16065" y="1630"/>
                  </a:cubicBezTo>
                  <a:cubicBezTo>
                    <a:pt x="16767" y="1104"/>
                    <a:pt x="17469" y="552"/>
                    <a:pt x="18171" y="1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0" name="CustomShape 76"/>
            <p:cNvSpPr/>
            <p:nvPr/>
          </p:nvSpPr>
          <p:spPr>
            <a:xfrm flipH="1">
              <a:off x="5108760" y="2531160"/>
              <a:ext cx="159480" cy="99360"/>
            </a:xfrm>
            <a:custGeom>
              <a:avLst/>
              <a:gdLst/>
              <a:ahLst/>
              <a:rect l="l" t="t" r="r" b="b"/>
              <a:pathLst>
                <a:path w="8296" h="5164">
                  <a:moveTo>
                    <a:pt x="8296" y="1"/>
                  </a:moveTo>
                  <a:lnTo>
                    <a:pt x="6266" y="1354"/>
                  </a:lnTo>
                  <a:cubicBezTo>
                    <a:pt x="5564" y="1805"/>
                    <a:pt x="4887" y="2256"/>
                    <a:pt x="4186" y="2682"/>
                  </a:cubicBezTo>
                  <a:cubicBezTo>
                    <a:pt x="3509" y="3108"/>
                    <a:pt x="2807" y="3534"/>
                    <a:pt x="2105" y="3935"/>
                  </a:cubicBezTo>
                  <a:lnTo>
                    <a:pt x="0" y="5164"/>
                  </a:lnTo>
                  <a:cubicBezTo>
                    <a:pt x="752" y="4863"/>
                    <a:pt x="1479" y="4512"/>
                    <a:pt x="2206" y="4136"/>
                  </a:cubicBezTo>
                  <a:cubicBezTo>
                    <a:pt x="2932" y="3760"/>
                    <a:pt x="3634" y="3334"/>
                    <a:pt x="4336" y="2908"/>
                  </a:cubicBezTo>
                  <a:cubicBezTo>
                    <a:pt x="5038" y="2457"/>
                    <a:pt x="5714" y="2006"/>
                    <a:pt x="6366" y="1529"/>
                  </a:cubicBezTo>
                  <a:cubicBezTo>
                    <a:pt x="7043" y="1053"/>
                    <a:pt x="7669" y="552"/>
                    <a:pt x="8296" y="1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1" name="CustomShape 77"/>
            <p:cNvSpPr/>
            <p:nvPr/>
          </p:nvSpPr>
          <p:spPr>
            <a:xfrm flipH="1">
              <a:off x="5227200" y="2868480"/>
              <a:ext cx="186120" cy="127440"/>
            </a:xfrm>
            <a:custGeom>
              <a:avLst/>
              <a:gdLst/>
              <a:ahLst/>
              <a:rect l="l" t="t" r="r" b="b"/>
              <a:pathLst>
                <a:path w="9675" h="6618">
                  <a:moveTo>
                    <a:pt x="9674" y="0"/>
                  </a:moveTo>
                  <a:cubicBezTo>
                    <a:pt x="8847" y="527"/>
                    <a:pt x="8045" y="1078"/>
                    <a:pt x="7243" y="1630"/>
                  </a:cubicBezTo>
                  <a:lnTo>
                    <a:pt x="4812" y="3284"/>
                  </a:lnTo>
                  <a:lnTo>
                    <a:pt x="2406" y="4938"/>
                  </a:lnTo>
                  <a:cubicBezTo>
                    <a:pt x="1604" y="5489"/>
                    <a:pt x="802" y="6041"/>
                    <a:pt x="0" y="6617"/>
                  </a:cubicBezTo>
                  <a:cubicBezTo>
                    <a:pt x="852" y="6141"/>
                    <a:pt x="1705" y="5640"/>
                    <a:pt x="2532" y="5113"/>
                  </a:cubicBezTo>
                  <a:cubicBezTo>
                    <a:pt x="3359" y="4587"/>
                    <a:pt x="4161" y="4061"/>
                    <a:pt x="4988" y="3509"/>
                  </a:cubicBezTo>
                  <a:cubicBezTo>
                    <a:pt x="5790" y="2958"/>
                    <a:pt x="6592" y="2381"/>
                    <a:pt x="7369" y="1805"/>
                  </a:cubicBezTo>
                  <a:cubicBezTo>
                    <a:pt x="8146" y="1229"/>
                    <a:pt x="8923" y="627"/>
                    <a:pt x="9674" y="0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2" name="CustomShape 78"/>
            <p:cNvSpPr/>
            <p:nvPr/>
          </p:nvSpPr>
          <p:spPr>
            <a:xfrm flipH="1">
              <a:off x="5275800" y="2971800"/>
              <a:ext cx="188640" cy="142920"/>
            </a:xfrm>
            <a:custGeom>
              <a:avLst/>
              <a:gdLst/>
              <a:ahLst/>
              <a:rect l="l" t="t" r="r" b="b"/>
              <a:pathLst>
                <a:path w="9801" h="7420">
                  <a:moveTo>
                    <a:pt x="9800" y="1"/>
                  </a:moveTo>
                  <a:lnTo>
                    <a:pt x="7369" y="1881"/>
                  </a:lnTo>
                  <a:cubicBezTo>
                    <a:pt x="6567" y="2482"/>
                    <a:pt x="5740" y="3134"/>
                    <a:pt x="4938" y="3735"/>
                  </a:cubicBezTo>
                  <a:cubicBezTo>
                    <a:pt x="4111" y="4362"/>
                    <a:pt x="3284" y="4963"/>
                    <a:pt x="2482" y="5590"/>
                  </a:cubicBezTo>
                  <a:lnTo>
                    <a:pt x="1" y="7419"/>
                  </a:lnTo>
                  <a:cubicBezTo>
                    <a:pt x="878" y="6893"/>
                    <a:pt x="1755" y="6317"/>
                    <a:pt x="2607" y="5740"/>
                  </a:cubicBezTo>
                  <a:cubicBezTo>
                    <a:pt x="3434" y="5164"/>
                    <a:pt x="4261" y="4562"/>
                    <a:pt x="5088" y="3961"/>
                  </a:cubicBezTo>
                  <a:cubicBezTo>
                    <a:pt x="5916" y="3334"/>
                    <a:pt x="6718" y="2683"/>
                    <a:pt x="7495" y="2031"/>
                  </a:cubicBezTo>
                  <a:cubicBezTo>
                    <a:pt x="8297" y="1379"/>
                    <a:pt x="9073" y="703"/>
                    <a:pt x="9800" y="1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3" name="CustomShape 79"/>
            <p:cNvSpPr/>
            <p:nvPr/>
          </p:nvSpPr>
          <p:spPr>
            <a:xfrm flipH="1">
              <a:off x="5307840" y="3061800"/>
              <a:ext cx="201600" cy="168840"/>
            </a:xfrm>
            <a:custGeom>
              <a:avLst/>
              <a:gdLst/>
              <a:ahLst/>
              <a:rect l="l" t="t" r="r" b="b"/>
              <a:pathLst>
                <a:path w="10478" h="8773">
                  <a:moveTo>
                    <a:pt x="10477" y="1"/>
                  </a:moveTo>
                  <a:lnTo>
                    <a:pt x="10477" y="1"/>
                  </a:lnTo>
                  <a:cubicBezTo>
                    <a:pt x="9575" y="677"/>
                    <a:pt x="8673" y="1404"/>
                    <a:pt x="7795" y="2106"/>
                  </a:cubicBezTo>
                  <a:cubicBezTo>
                    <a:pt x="6893" y="2833"/>
                    <a:pt x="6016" y="3559"/>
                    <a:pt x="5139" y="4286"/>
                  </a:cubicBezTo>
                  <a:cubicBezTo>
                    <a:pt x="4287" y="5013"/>
                    <a:pt x="3409" y="5740"/>
                    <a:pt x="2532" y="6492"/>
                  </a:cubicBezTo>
                  <a:cubicBezTo>
                    <a:pt x="1680" y="7244"/>
                    <a:pt x="828" y="7996"/>
                    <a:pt x="1" y="8773"/>
                  </a:cubicBezTo>
                  <a:cubicBezTo>
                    <a:pt x="903" y="8071"/>
                    <a:pt x="1780" y="7369"/>
                    <a:pt x="2683" y="6667"/>
                  </a:cubicBezTo>
                  <a:cubicBezTo>
                    <a:pt x="3560" y="5940"/>
                    <a:pt x="4437" y="5214"/>
                    <a:pt x="5314" y="4487"/>
                  </a:cubicBezTo>
                  <a:cubicBezTo>
                    <a:pt x="6191" y="3760"/>
                    <a:pt x="7069" y="3008"/>
                    <a:pt x="7921" y="2281"/>
                  </a:cubicBezTo>
                  <a:cubicBezTo>
                    <a:pt x="8773" y="1529"/>
                    <a:pt x="9650" y="778"/>
                    <a:pt x="10477" y="1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4" name="CustomShape 80"/>
            <p:cNvSpPr/>
            <p:nvPr/>
          </p:nvSpPr>
          <p:spPr>
            <a:xfrm flipH="1">
              <a:off x="5395680" y="3295440"/>
              <a:ext cx="142560" cy="136800"/>
            </a:xfrm>
            <a:custGeom>
              <a:avLst/>
              <a:gdLst/>
              <a:ahLst/>
              <a:rect l="l" t="t" r="r" b="b"/>
              <a:pathLst>
                <a:path w="7419" h="7119">
                  <a:moveTo>
                    <a:pt x="7419" y="1"/>
                  </a:moveTo>
                  <a:cubicBezTo>
                    <a:pt x="6767" y="552"/>
                    <a:pt x="6115" y="1129"/>
                    <a:pt x="5489" y="1705"/>
                  </a:cubicBezTo>
                  <a:cubicBezTo>
                    <a:pt x="4862" y="2282"/>
                    <a:pt x="4236" y="2858"/>
                    <a:pt x="3609" y="3460"/>
                  </a:cubicBezTo>
                  <a:cubicBezTo>
                    <a:pt x="3008" y="4061"/>
                    <a:pt x="2381" y="4638"/>
                    <a:pt x="1780" y="5264"/>
                  </a:cubicBezTo>
                  <a:cubicBezTo>
                    <a:pt x="1178" y="5866"/>
                    <a:pt x="577" y="6467"/>
                    <a:pt x="0" y="7119"/>
                  </a:cubicBezTo>
                  <a:cubicBezTo>
                    <a:pt x="652" y="6567"/>
                    <a:pt x="1303" y="5991"/>
                    <a:pt x="1930" y="5414"/>
                  </a:cubicBezTo>
                  <a:cubicBezTo>
                    <a:pt x="2557" y="4838"/>
                    <a:pt x="3183" y="4236"/>
                    <a:pt x="3810" y="3660"/>
                  </a:cubicBezTo>
                  <a:cubicBezTo>
                    <a:pt x="4411" y="3059"/>
                    <a:pt x="5038" y="2457"/>
                    <a:pt x="5639" y="1856"/>
                  </a:cubicBezTo>
                  <a:cubicBezTo>
                    <a:pt x="6241" y="1229"/>
                    <a:pt x="6842" y="627"/>
                    <a:pt x="7419" y="1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5" name="CustomShape 81"/>
            <p:cNvSpPr/>
            <p:nvPr/>
          </p:nvSpPr>
          <p:spPr>
            <a:xfrm flipH="1">
              <a:off x="5461920" y="3422520"/>
              <a:ext cx="84600" cy="86760"/>
            </a:xfrm>
            <a:custGeom>
              <a:avLst/>
              <a:gdLst/>
              <a:ahLst/>
              <a:rect l="l" t="t" r="r" b="b"/>
              <a:pathLst>
                <a:path w="4413" h="4512">
                  <a:moveTo>
                    <a:pt x="4412" y="0"/>
                  </a:moveTo>
                  <a:lnTo>
                    <a:pt x="4412" y="0"/>
                  </a:lnTo>
                  <a:cubicBezTo>
                    <a:pt x="4011" y="351"/>
                    <a:pt x="3610" y="702"/>
                    <a:pt x="3234" y="1053"/>
                  </a:cubicBezTo>
                  <a:cubicBezTo>
                    <a:pt x="2858" y="1429"/>
                    <a:pt x="2482" y="1805"/>
                    <a:pt x="2106" y="2156"/>
                  </a:cubicBezTo>
                  <a:cubicBezTo>
                    <a:pt x="1755" y="2557"/>
                    <a:pt x="1379" y="2933"/>
                    <a:pt x="1029" y="3309"/>
                  </a:cubicBezTo>
                  <a:cubicBezTo>
                    <a:pt x="678" y="3710"/>
                    <a:pt x="327" y="4111"/>
                    <a:pt x="1" y="4512"/>
                  </a:cubicBezTo>
                  <a:cubicBezTo>
                    <a:pt x="402" y="4186"/>
                    <a:pt x="803" y="3835"/>
                    <a:pt x="1179" y="3459"/>
                  </a:cubicBezTo>
                  <a:cubicBezTo>
                    <a:pt x="1555" y="3108"/>
                    <a:pt x="1931" y="2732"/>
                    <a:pt x="2307" y="2356"/>
                  </a:cubicBezTo>
                  <a:cubicBezTo>
                    <a:pt x="2658" y="1980"/>
                    <a:pt x="3034" y="1604"/>
                    <a:pt x="3384" y="1203"/>
                  </a:cubicBezTo>
                  <a:cubicBezTo>
                    <a:pt x="3735" y="827"/>
                    <a:pt x="4086" y="426"/>
                    <a:pt x="4412" y="0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6" name="CustomShape 82"/>
            <p:cNvSpPr/>
            <p:nvPr/>
          </p:nvSpPr>
          <p:spPr>
            <a:xfrm flipH="1">
              <a:off x="5346000" y="3433680"/>
              <a:ext cx="235440" cy="216720"/>
            </a:xfrm>
            <a:custGeom>
              <a:avLst/>
              <a:gdLst/>
              <a:ahLst/>
              <a:rect l="l" t="t" r="r" b="b"/>
              <a:pathLst>
                <a:path w="12232" h="11255">
                  <a:moveTo>
                    <a:pt x="12231" y="1"/>
                  </a:moveTo>
                  <a:cubicBezTo>
                    <a:pt x="11179" y="903"/>
                    <a:pt x="10126" y="1805"/>
                    <a:pt x="9098" y="2733"/>
                  </a:cubicBezTo>
                  <a:lnTo>
                    <a:pt x="6016" y="5540"/>
                  </a:lnTo>
                  <a:lnTo>
                    <a:pt x="2983" y="8372"/>
                  </a:lnTo>
                  <a:cubicBezTo>
                    <a:pt x="1980" y="9324"/>
                    <a:pt x="978" y="10277"/>
                    <a:pt x="1" y="11254"/>
                  </a:cubicBezTo>
                  <a:cubicBezTo>
                    <a:pt x="1053" y="10352"/>
                    <a:pt x="2081" y="9450"/>
                    <a:pt x="3133" y="8522"/>
                  </a:cubicBezTo>
                  <a:lnTo>
                    <a:pt x="6216" y="5740"/>
                  </a:lnTo>
                  <a:lnTo>
                    <a:pt x="9249" y="2883"/>
                  </a:lnTo>
                  <a:cubicBezTo>
                    <a:pt x="10251" y="1931"/>
                    <a:pt x="11254" y="978"/>
                    <a:pt x="12231" y="1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7" name="CustomShape 83"/>
            <p:cNvSpPr/>
            <p:nvPr/>
          </p:nvSpPr>
          <p:spPr>
            <a:xfrm flipH="1">
              <a:off x="5512680" y="3716280"/>
              <a:ext cx="111240" cy="95040"/>
            </a:xfrm>
            <a:custGeom>
              <a:avLst/>
              <a:gdLst/>
              <a:ahLst/>
              <a:rect l="l" t="t" r="r" b="b"/>
              <a:pathLst>
                <a:path w="5791" h="4938">
                  <a:moveTo>
                    <a:pt x="5790" y="1"/>
                  </a:moveTo>
                  <a:cubicBezTo>
                    <a:pt x="5314" y="402"/>
                    <a:pt x="4838" y="828"/>
                    <a:pt x="4337" y="1229"/>
                  </a:cubicBezTo>
                  <a:lnTo>
                    <a:pt x="2883" y="2457"/>
                  </a:lnTo>
                  <a:cubicBezTo>
                    <a:pt x="2432" y="2883"/>
                    <a:pt x="1931" y="3284"/>
                    <a:pt x="1455" y="3685"/>
                  </a:cubicBezTo>
                  <a:cubicBezTo>
                    <a:pt x="978" y="4111"/>
                    <a:pt x="477" y="4512"/>
                    <a:pt x="1" y="4938"/>
                  </a:cubicBezTo>
                  <a:cubicBezTo>
                    <a:pt x="552" y="4612"/>
                    <a:pt x="1079" y="4236"/>
                    <a:pt x="1580" y="3860"/>
                  </a:cubicBezTo>
                  <a:cubicBezTo>
                    <a:pt x="2081" y="3484"/>
                    <a:pt x="2582" y="3083"/>
                    <a:pt x="3084" y="2682"/>
                  </a:cubicBezTo>
                  <a:cubicBezTo>
                    <a:pt x="3560" y="2256"/>
                    <a:pt x="4036" y="1830"/>
                    <a:pt x="4487" y="1379"/>
                  </a:cubicBezTo>
                  <a:cubicBezTo>
                    <a:pt x="4938" y="953"/>
                    <a:pt x="5389" y="477"/>
                    <a:pt x="5790" y="1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8" name="CustomShape 84"/>
            <p:cNvSpPr/>
            <p:nvPr/>
          </p:nvSpPr>
          <p:spPr>
            <a:xfrm flipH="1">
              <a:off x="5383080" y="3679560"/>
              <a:ext cx="220680" cy="171360"/>
            </a:xfrm>
            <a:custGeom>
              <a:avLst/>
              <a:gdLst/>
              <a:ahLst/>
              <a:rect l="l" t="t" r="r" b="b"/>
              <a:pathLst>
                <a:path w="11455" h="8899">
                  <a:moveTo>
                    <a:pt x="11454" y="1"/>
                  </a:moveTo>
                  <a:lnTo>
                    <a:pt x="11454" y="1"/>
                  </a:lnTo>
                  <a:cubicBezTo>
                    <a:pt x="10527" y="778"/>
                    <a:pt x="9600" y="1555"/>
                    <a:pt x="8672" y="2332"/>
                  </a:cubicBezTo>
                  <a:cubicBezTo>
                    <a:pt x="7745" y="3084"/>
                    <a:pt x="6793" y="3860"/>
                    <a:pt x="5840" y="4587"/>
                  </a:cubicBezTo>
                  <a:cubicBezTo>
                    <a:pt x="4888" y="5339"/>
                    <a:pt x="3910" y="6066"/>
                    <a:pt x="2958" y="6768"/>
                  </a:cubicBezTo>
                  <a:cubicBezTo>
                    <a:pt x="1981" y="7495"/>
                    <a:pt x="1003" y="8196"/>
                    <a:pt x="1" y="8898"/>
                  </a:cubicBezTo>
                  <a:cubicBezTo>
                    <a:pt x="1053" y="8297"/>
                    <a:pt x="2081" y="7645"/>
                    <a:pt x="3083" y="6943"/>
                  </a:cubicBezTo>
                  <a:cubicBezTo>
                    <a:pt x="4086" y="6267"/>
                    <a:pt x="5038" y="5540"/>
                    <a:pt x="6016" y="4813"/>
                  </a:cubicBezTo>
                  <a:cubicBezTo>
                    <a:pt x="6968" y="4061"/>
                    <a:pt x="7895" y="3284"/>
                    <a:pt x="8798" y="2482"/>
                  </a:cubicBezTo>
                  <a:cubicBezTo>
                    <a:pt x="9725" y="1680"/>
                    <a:pt x="10602" y="853"/>
                    <a:pt x="11454" y="1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9" name="CustomShape 85"/>
            <p:cNvSpPr/>
            <p:nvPr/>
          </p:nvSpPr>
          <p:spPr>
            <a:xfrm flipH="1">
              <a:off x="5524200" y="2741760"/>
              <a:ext cx="33120" cy="199440"/>
            </a:xfrm>
            <a:custGeom>
              <a:avLst/>
              <a:gdLst/>
              <a:ahLst/>
              <a:rect l="l" t="t" r="r" b="b"/>
              <a:pathLst>
                <a:path w="1730" h="10352">
                  <a:moveTo>
                    <a:pt x="1" y="1"/>
                  </a:moveTo>
                  <a:cubicBezTo>
                    <a:pt x="1" y="878"/>
                    <a:pt x="51" y="1755"/>
                    <a:pt x="126" y="2633"/>
                  </a:cubicBezTo>
                  <a:cubicBezTo>
                    <a:pt x="201" y="3510"/>
                    <a:pt x="326" y="4362"/>
                    <a:pt x="452" y="5239"/>
                  </a:cubicBezTo>
                  <a:cubicBezTo>
                    <a:pt x="602" y="6116"/>
                    <a:pt x="778" y="6968"/>
                    <a:pt x="978" y="7821"/>
                  </a:cubicBezTo>
                  <a:cubicBezTo>
                    <a:pt x="1204" y="8673"/>
                    <a:pt x="1454" y="9525"/>
                    <a:pt x="1730" y="10352"/>
                  </a:cubicBezTo>
                  <a:cubicBezTo>
                    <a:pt x="1555" y="9475"/>
                    <a:pt x="1354" y="8623"/>
                    <a:pt x="1204" y="7770"/>
                  </a:cubicBezTo>
                  <a:cubicBezTo>
                    <a:pt x="1028" y="6918"/>
                    <a:pt x="853" y="6066"/>
                    <a:pt x="727" y="5189"/>
                  </a:cubicBezTo>
                  <a:cubicBezTo>
                    <a:pt x="577" y="4337"/>
                    <a:pt x="452" y="3460"/>
                    <a:pt x="326" y="2608"/>
                  </a:cubicBezTo>
                  <a:cubicBezTo>
                    <a:pt x="201" y="1730"/>
                    <a:pt x="101" y="878"/>
                    <a:pt x="1" y="1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0" name="CustomShape 86"/>
            <p:cNvSpPr/>
            <p:nvPr/>
          </p:nvSpPr>
          <p:spPr>
            <a:xfrm flipH="1">
              <a:off x="5610240" y="2919600"/>
              <a:ext cx="70200" cy="236520"/>
            </a:xfrm>
            <a:custGeom>
              <a:avLst/>
              <a:gdLst/>
              <a:ahLst/>
              <a:rect l="l" t="t" r="r" b="b"/>
              <a:pathLst>
                <a:path w="3660" h="12281">
                  <a:moveTo>
                    <a:pt x="1" y="0"/>
                  </a:moveTo>
                  <a:cubicBezTo>
                    <a:pt x="126" y="1053"/>
                    <a:pt x="276" y="2130"/>
                    <a:pt x="452" y="3183"/>
                  </a:cubicBezTo>
                  <a:cubicBezTo>
                    <a:pt x="652" y="4236"/>
                    <a:pt x="878" y="5288"/>
                    <a:pt x="1153" y="6341"/>
                  </a:cubicBezTo>
                  <a:cubicBezTo>
                    <a:pt x="1429" y="7394"/>
                    <a:pt x="1755" y="8421"/>
                    <a:pt x="2156" y="9424"/>
                  </a:cubicBezTo>
                  <a:cubicBezTo>
                    <a:pt x="2582" y="10401"/>
                    <a:pt x="3058" y="11379"/>
                    <a:pt x="3660" y="12281"/>
                  </a:cubicBezTo>
                  <a:cubicBezTo>
                    <a:pt x="3159" y="11328"/>
                    <a:pt x="2732" y="10351"/>
                    <a:pt x="2356" y="9323"/>
                  </a:cubicBezTo>
                  <a:cubicBezTo>
                    <a:pt x="2006" y="8321"/>
                    <a:pt x="1680" y="7318"/>
                    <a:pt x="1404" y="6266"/>
                  </a:cubicBezTo>
                  <a:cubicBezTo>
                    <a:pt x="1128" y="5238"/>
                    <a:pt x="903" y="4186"/>
                    <a:pt x="677" y="313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1" name="CustomShape 87"/>
            <p:cNvSpPr/>
            <p:nvPr/>
          </p:nvSpPr>
          <p:spPr>
            <a:xfrm flipH="1">
              <a:off x="5691240" y="2889720"/>
              <a:ext cx="61560" cy="425520"/>
            </a:xfrm>
            <a:custGeom>
              <a:avLst/>
              <a:gdLst/>
              <a:ahLst/>
              <a:rect l="l" t="t" r="r" b="b"/>
              <a:pathLst>
                <a:path w="3209" h="22081">
                  <a:moveTo>
                    <a:pt x="602" y="0"/>
                  </a:moveTo>
                  <a:lnTo>
                    <a:pt x="401" y="1404"/>
                  </a:lnTo>
                  <a:lnTo>
                    <a:pt x="226" y="2782"/>
                  </a:lnTo>
                  <a:lnTo>
                    <a:pt x="125" y="4186"/>
                  </a:lnTo>
                  <a:lnTo>
                    <a:pt x="50" y="5589"/>
                  </a:lnTo>
                  <a:cubicBezTo>
                    <a:pt x="0" y="7469"/>
                    <a:pt x="100" y="9349"/>
                    <a:pt x="301" y="11228"/>
                  </a:cubicBezTo>
                  <a:cubicBezTo>
                    <a:pt x="526" y="13083"/>
                    <a:pt x="877" y="14938"/>
                    <a:pt x="1354" y="16767"/>
                  </a:cubicBezTo>
                  <a:lnTo>
                    <a:pt x="1755" y="18121"/>
                  </a:lnTo>
                  <a:lnTo>
                    <a:pt x="2181" y="19449"/>
                  </a:lnTo>
                  <a:lnTo>
                    <a:pt x="2657" y="20777"/>
                  </a:lnTo>
                  <a:lnTo>
                    <a:pt x="3208" y="22081"/>
                  </a:lnTo>
                  <a:lnTo>
                    <a:pt x="2732" y="20752"/>
                  </a:lnTo>
                  <a:lnTo>
                    <a:pt x="2306" y="19424"/>
                  </a:lnTo>
                  <a:lnTo>
                    <a:pt x="1905" y="18070"/>
                  </a:lnTo>
                  <a:lnTo>
                    <a:pt x="1579" y="16717"/>
                  </a:lnTo>
                  <a:cubicBezTo>
                    <a:pt x="1128" y="14888"/>
                    <a:pt x="777" y="13058"/>
                    <a:pt x="577" y="11203"/>
                  </a:cubicBezTo>
                  <a:cubicBezTo>
                    <a:pt x="351" y="9349"/>
                    <a:pt x="251" y="7469"/>
                    <a:pt x="251" y="5614"/>
                  </a:cubicBezTo>
                  <a:lnTo>
                    <a:pt x="276" y="4211"/>
                  </a:lnTo>
                  <a:lnTo>
                    <a:pt x="351" y="2807"/>
                  </a:lnTo>
                  <a:lnTo>
                    <a:pt x="451" y="1404"/>
                  </a:lnTo>
                  <a:lnTo>
                    <a:pt x="602" y="0"/>
                  </a:ln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2" name="CustomShape 88"/>
            <p:cNvSpPr/>
            <p:nvPr/>
          </p:nvSpPr>
          <p:spPr>
            <a:xfrm flipH="1">
              <a:off x="5724360" y="3380040"/>
              <a:ext cx="55800" cy="145080"/>
            </a:xfrm>
            <a:custGeom>
              <a:avLst/>
              <a:gdLst/>
              <a:ahLst/>
              <a:rect l="l" t="t" r="r" b="b"/>
              <a:pathLst>
                <a:path w="2908" h="7545">
                  <a:moveTo>
                    <a:pt x="1" y="1"/>
                  </a:moveTo>
                  <a:lnTo>
                    <a:pt x="1" y="1"/>
                  </a:lnTo>
                  <a:cubicBezTo>
                    <a:pt x="101" y="653"/>
                    <a:pt x="251" y="1329"/>
                    <a:pt x="427" y="1981"/>
                  </a:cubicBezTo>
                  <a:cubicBezTo>
                    <a:pt x="602" y="2632"/>
                    <a:pt x="828" y="3284"/>
                    <a:pt x="1053" y="3911"/>
                  </a:cubicBezTo>
                  <a:cubicBezTo>
                    <a:pt x="1329" y="4537"/>
                    <a:pt x="1580" y="5164"/>
                    <a:pt x="1880" y="5790"/>
                  </a:cubicBezTo>
                  <a:cubicBezTo>
                    <a:pt x="2206" y="6392"/>
                    <a:pt x="2532" y="6993"/>
                    <a:pt x="2908" y="7545"/>
                  </a:cubicBezTo>
                  <a:cubicBezTo>
                    <a:pt x="2632" y="6918"/>
                    <a:pt x="2357" y="6317"/>
                    <a:pt x="2081" y="5690"/>
                  </a:cubicBezTo>
                  <a:cubicBezTo>
                    <a:pt x="1830" y="5064"/>
                    <a:pt x="1555" y="4462"/>
                    <a:pt x="1329" y="3810"/>
                  </a:cubicBezTo>
                  <a:cubicBezTo>
                    <a:pt x="1078" y="3184"/>
                    <a:pt x="853" y="2557"/>
                    <a:pt x="627" y="1931"/>
                  </a:cubicBezTo>
                  <a:cubicBezTo>
                    <a:pt x="402" y="1279"/>
                    <a:pt x="201" y="627"/>
                    <a:pt x="1" y="1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3" name="CustomShape 89"/>
            <p:cNvSpPr/>
            <p:nvPr/>
          </p:nvSpPr>
          <p:spPr>
            <a:xfrm flipH="1">
              <a:off x="5726520" y="3416040"/>
              <a:ext cx="147240" cy="264960"/>
            </a:xfrm>
            <a:custGeom>
              <a:avLst/>
              <a:gdLst/>
              <a:ahLst/>
              <a:rect l="l" t="t" r="r" b="b"/>
              <a:pathLst>
                <a:path w="7645" h="13761">
                  <a:moveTo>
                    <a:pt x="0" y="1"/>
                  </a:moveTo>
                  <a:lnTo>
                    <a:pt x="0" y="1"/>
                  </a:lnTo>
                  <a:cubicBezTo>
                    <a:pt x="201" y="1304"/>
                    <a:pt x="552" y="2607"/>
                    <a:pt x="1003" y="3860"/>
                  </a:cubicBezTo>
                  <a:cubicBezTo>
                    <a:pt x="1454" y="5138"/>
                    <a:pt x="2031" y="6341"/>
                    <a:pt x="2682" y="7519"/>
                  </a:cubicBezTo>
                  <a:cubicBezTo>
                    <a:pt x="3334" y="8672"/>
                    <a:pt x="4061" y="9800"/>
                    <a:pt x="4913" y="10853"/>
                  </a:cubicBezTo>
                  <a:cubicBezTo>
                    <a:pt x="5740" y="11905"/>
                    <a:pt x="6642" y="12883"/>
                    <a:pt x="7645" y="13760"/>
                  </a:cubicBezTo>
                  <a:cubicBezTo>
                    <a:pt x="6742" y="12808"/>
                    <a:pt x="5865" y="11780"/>
                    <a:pt x="5063" y="10727"/>
                  </a:cubicBezTo>
                  <a:cubicBezTo>
                    <a:pt x="4286" y="9650"/>
                    <a:pt x="3534" y="8547"/>
                    <a:pt x="2908" y="7394"/>
                  </a:cubicBezTo>
                  <a:cubicBezTo>
                    <a:pt x="2256" y="6241"/>
                    <a:pt x="1705" y="5038"/>
                    <a:pt x="1203" y="3785"/>
                  </a:cubicBezTo>
                  <a:cubicBezTo>
                    <a:pt x="727" y="2557"/>
                    <a:pt x="326" y="1279"/>
                    <a:pt x="0" y="1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4" name="CustomShape 90"/>
            <p:cNvSpPr/>
            <p:nvPr/>
          </p:nvSpPr>
          <p:spPr>
            <a:xfrm flipH="1">
              <a:off x="5776560" y="3670560"/>
              <a:ext cx="117000" cy="154800"/>
            </a:xfrm>
            <a:custGeom>
              <a:avLst/>
              <a:gdLst/>
              <a:ahLst/>
              <a:rect l="l" t="t" r="r" b="b"/>
              <a:pathLst>
                <a:path w="6092" h="8046">
                  <a:moveTo>
                    <a:pt x="1" y="1"/>
                  </a:moveTo>
                  <a:lnTo>
                    <a:pt x="1" y="1"/>
                  </a:lnTo>
                  <a:cubicBezTo>
                    <a:pt x="302" y="778"/>
                    <a:pt x="678" y="1555"/>
                    <a:pt x="1104" y="2281"/>
                  </a:cubicBezTo>
                  <a:cubicBezTo>
                    <a:pt x="1530" y="3033"/>
                    <a:pt x="2006" y="3735"/>
                    <a:pt x="2532" y="4412"/>
                  </a:cubicBezTo>
                  <a:cubicBezTo>
                    <a:pt x="3059" y="5088"/>
                    <a:pt x="3585" y="5740"/>
                    <a:pt x="4186" y="6367"/>
                  </a:cubicBezTo>
                  <a:cubicBezTo>
                    <a:pt x="4788" y="6968"/>
                    <a:pt x="5414" y="7545"/>
                    <a:pt x="6091" y="8046"/>
                  </a:cubicBezTo>
                  <a:cubicBezTo>
                    <a:pt x="5490" y="7444"/>
                    <a:pt x="4913" y="6843"/>
                    <a:pt x="4337" y="6216"/>
                  </a:cubicBezTo>
                  <a:cubicBezTo>
                    <a:pt x="3785" y="5590"/>
                    <a:pt x="3234" y="4938"/>
                    <a:pt x="2733" y="4261"/>
                  </a:cubicBezTo>
                  <a:cubicBezTo>
                    <a:pt x="2231" y="3585"/>
                    <a:pt x="1755" y="2883"/>
                    <a:pt x="1304" y="2181"/>
                  </a:cubicBezTo>
                  <a:cubicBezTo>
                    <a:pt x="828" y="1479"/>
                    <a:pt x="402" y="727"/>
                    <a:pt x="1" y="1"/>
                  </a:cubicBezTo>
                  <a:close/>
                </a:path>
              </a:pathLst>
            </a:custGeom>
            <a:solidFill>
              <a:srgbClr val="f6f0e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5" name="CustomShape 91"/>
            <p:cNvSpPr/>
            <p:nvPr/>
          </p:nvSpPr>
          <p:spPr>
            <a:xfrm flipH="1">
              <a:off x="5505840" y="3872160"/>
              <a:ext cx="720" cy="720"/>
            </a:xfrm>
            <a:custGeom>
              <a:avLst/>
              <a:gdLst/>
              <a:ahLst/>
              <a:rect l="l" t="t" r="r" b="b"/>
              <a:pathLst>
                <a:path w="51" h="51">
                  <a:moveTo>
                    <a:pt x="0" y="51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lose/>
                  <a:moveTo>
                    <a:pt x="0" y="51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lose/>
                  <a:moveTo>
                    <a:pt x="25" y="26"/>
                  </a:moveTo>
                  <a:lnTo>
                    <a:pt x="25" y="26"/>
                  </a:lnTo>
                  <a:lnTo>
                    <a:pt x="25" y="26"/>
                  </a:lnTo>
                  <a:close/>
                  <a:moveTo>
                    <a:pt x="25" y="26"/>
                  </a:moveTo>
                  <a:cubicBezTo>
                    <a:pt x="25" y="26"/>
                    <a:pt x="25" y="26"/>
                    <a:pt x="25" y="26"/>
                  </a:cubicBezTo>
                  <a:cubicBezTo>
                    <a:pt x="25" y="26"/>
                    <a:pt x="25" y="26"/>
                    <a:pt x="25" y="26"/>
                  </a:cubicBezTo>
                  <a:close/>
                  <a:moveTo>
                    <a:pt x="50" y="1"/>
                  </a:moveTo>
                  <a:cubicBezTo>
                    <a:pt x="50" y="1"/>
                    <a:pt x="50" y="1"/>
                    <a:pt x="50" y="1"/>
                  </a:cubicBezTo>
                  <a:cubicBezTo>
                    <a:pt x="50" y="1"/>
                    <a:pt x="50" y="1"/>
                    <a:pt x="50" y="1"/>
                  </a:cubicBezTo>
                  <a:close/>
                  <a:moveTo>
                    <a:pt x="50" y="1"/>
                  </a:moveTo>
                  <a:lnTo>
                    <a:pt x="50" y="1"/>
                  </a:lnTo>
                  <a:lnTo>
                    <a:pt x="50" y="1"/>
                  </a:lnTo>
                  <a:close/>
                </a:path>
              </a:pathLst>
            </a:custGeom>
            <a:solidFill>
              <a:srgbClr val="586f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6" name="CustomShape 92"/>
            <p:cNvSpPr/>
            <p:nvPr/>
          </p:nvSpPr>
          <p:spPr>
            <a:xfrm flipH="1">
              <a:off x="4708080" y="1725120"/>
              <a:ext cx="934200" cy="2229480"/>
            </a:xfrm>
            <a:custGeom>
              <a:avLst/>
              <a:gdLst/>
              <a:ahLst/>
              <a:rect l="l" t="t" r="r" b="b"/>
              <a:pathLst>
                <a:path w="48447" h="115616">
                  <a:moveTo>
                    <a:pt x="44462" y="1"/>
                  </a:moveTo>
                  <a:lnTo>
                    <a:pt x="44462" y="1"/>
                  </a:lnTo>
                  <a:cubicBezTo>
                    <a:pt x="45615" y="5615"/>
                    <a:pt x="44713" y="11630"/>
                    <a:pt x="42607" y="17019"/>
                  </a:cubicBezTo>
                  <a:cubicBezTo>
                    <a:pt x="41129" y="20828"/>
                    <a:pt x="39073" y="24362"/>
                    <a:pt x="36793" y="27745"/>
                  </a:cubicBezTo>
                  <a:cubicBezTo>
                    <a:pt x="37144" y="27470"/>
                    <a:pt x="37469" y="27194"/>
                    <a:pt x="37820" y="26918"/>
                  </a:cubicBezTo>
                  <a:cubicBezTo>
                    <a:pt x="38522" y="26342"/>
                    <a:pt x="39224" y="25765"/>
                    <a:pt x="39926" y="25189"/>
                  </a:cubicBezTo>
                  <a:cubicBezTo>
                    <a:pt x="40627" y="24613"/>
                    <a:pt x="41304" y="24011"/>
                    <a:pt x="41981" y="23410"/>
                  </a:cubicBezTo>
                  <a:lnTo>
                    <a:pt x="41981" y="23410"/>
                  </a:lnTo>
                  <a:cubicBezTo>
                    <a:pt x="41329" y="24036"/>
                    <a:pt x="40677" y="24663"/>
                    <a:pt x="40001" y="25289"/>
                  </a:cubicBezTo>
                  <a:cubicBezTo>
                    <a:pt x="39349" y="25891"/>
                    <a:pt x="38647" y="26492"/>
                    <a:pt x="37971" y="27069"/>
                  </a:cubicBezTo>
                  <a:cubicBezTo>
                    <a:pt x="37419" y="27520"/>
                    <a:pt x="36868" y="27971"/>
                    <a:pt x="36317" y="28422"/>
                  </a:cubicBezTo>
                  <a:cubicBezTo>
                    <a:pt x="34637" y="30828"/>
                    <a:pt x="32858" y="33159"/>
                    <a:pt x="31028" y="35440"/>
                  </a:cubicBezTo>
                  <a:cubicBezTo>
                    <a:pt x="30327" y="36342"/>
                    <a:pt x="29600" y="37219"/>
                    <a:pt x="28898" y="38121"/>
                  </a:cubicBezTo>
                  <a:cubicBezTo>
                    <a:pt x="29098" y="37996"/>
                    <a:pt x="29299" y="37871"/>
                    <a:pt x="29499" y="37745"/>
                  </a:cubicBezTo>
                  <a:cubicBezTo>
                    <a:pt x="31028" y="36843"/>
                    <a:pt x="32532" y="35866"/>
                    <a:pt x="34011" y="34888"/>
                  </a:cubicBezTo>
                  <a:cubicBezTo>
                    <a:pt x="34738" y="34412"/>
                    <a:pt x="35464" y="33911"/>
                    <a:pt x="36191" y="33410"/>
                  </a:cubicBezTo>
                  <a:cubicBezTo>
                    <a:pt x="36943" y="32908"/>
                    <a:pt x="37670" y="32407"/>
                    <a:pt x="38397" y="31881"/>
                  </a:cubicBezTo>
                  <a:lnTo>
                    <a:pt x="38397" y="31881"/>
                  </a:lnTo>
                  <a:cubicBezTo>
                    <a:pt x="37695" y="32432"/>
                    <a:pt x="36993" y="32984"/>
                    <a:pt x="36291" y="33510"/>
                  </a:cubicBezTo>
                  <a:cubicBezTo>
                    <a:pt x="35565" y="34036"/>
                    <a:pt x="34838" y="34563"/>
                    <a:pt x="34111" y="35064"/>
                  </a:cubicBezTo>
                  <a:cubicBezTo>
                    <a:pt x="32657" y="36091"/>
                    <a:pt x="31154" y="37044"/>
                    <a:pt x="29650" y="37971"/>
                  </a:cubicBezTo>
                  <a:cubicBezTo>
                    <a:pt x="29249" y="38222"/>
                    <a:pt x="28848" y="38447"/>
                    <a:pt x="28472" y="38673"/>
                  </a:cubicBezTo>
                  <a:cubicBezTo>
                    <a:pt x="27469" y="40227"/>
                    <a:pt x="26467" y="41781"/>
                    <a:pt x="25414" y="43284"/>
                  </a:cubicBezTo>
                  <a:cubicBezTo>
                    <a:pt x="25489" y="43234"/>
                    <a:pt x="25565" y="43184"/>
                    <a:pt x="25640" y="43134"/>
                  </a:cubicBezTo>
                  <a:lnTo>
                    <a:pt x="27670" y="41781"/>
                  </a:lnTo>
                  <a:lnTo>
                    <a:pt x="27670" y="41781"/>
                  </a:lnTo>
                  <a:cubicBezTo>
                    <a:pt x="27043" y="42332"/>
                    <a:pt x="26417" y="42833"/>
                    <a:pt x="25740" y="43309"/>
                  </a:cubicBezTo>
                  <a:cubicBezTo>
                    <a:pt x="25514" y="43485"/>
                    <a:pt x="25289" y="43660"/>
                    <a:pt x="25038" y="43811"/>
                  </a:cubicBezTo>
                  <a:cubicBezTo>
                    <a:pt x="23284" y="46317"/>
                    <a:pt x="21429" y="48773"/>
                    <a:pt x="19499" y="51129"/>
                  </a:cubicBezTo>
                  <a:cubicBezTo>
                    <a:pt x="19349" y="51430"/>
                    <a:pt x="19174" y="51731"/>
                    <a:pt x="18998" y="52031"/>
                  </a:cubicBezTo>
                  <a:cubicBezTo>
                    <a:pt x="20051" y="51455"/>
                    <a:pt x="21078" y="50878"/>
                    <a:pt x="22131" y="50302"/>
                  </a:cubicBezTo>
                  <a:lnTo>
                    <a:pt x="22131" y="50302"/>
                  </a:lnTo>
                  <a:cubicBezTo>
                    <a:pt x="20001" y="52783"/>
                    <a:pt x="17971" y="55365"/>
                    <a:pt x="16066" y="58021"/>
                  </a:cubicBezTo>
                  <a:cubicBezTo>
                    <a:pt x="15464" y="59425"/>
                    <a:pt x="14913" y="60853"/>
                    <a:pt x="14387" y="62307"/>
                  </a:cubicBezTo>
                  <a:cubicBezTo>
                    <a:pt x="15665" y="61505"/>
                    <a:pt x="16868" y="60578"/>
                    <a:pt x="17971" y="59575"/>
                  </a:cubicBezTo>
                  <a:lnTo>
                    <a:pt x="17971" y="59575"/>
                  </a:lnTo>
                  <a:cubicBezTo>
                    <a:pt x="17469" y="60628"/>
                    <a:pt x="16943" y="61680"/>
                    <a:pt x="16442" y="62733"/>
                  </a:cubicBezTo>
                  <a:lnTo>
                    <a:pt x="16667" y="62558"/>
                  </a:lnTo>
                  <a:lnTo>
                    <a:pt x="19098" y="60904"/>
                  </a:lnTo>
                  <a:cubicBezTo>
                    <a:pt x="19900" y="60352"/>
                    <a:pt x="20702" y="59801"/>
                    <a:pt x="21529" y="59274"/>
                  </a:cubicBezTo>
                  <a:lnTo>
                    <a:pt x="21529" y="59274"/>
                  </a:lnTo>
                  <a:cubicBezTo>
                    <a:pt x="20778" y="59901"/>
                    <a:pt x="20001" y="60503"/>
                    <a:pt x="19224" y="61079"/>
                  </a:cubicBezTo>
                  <a:cubicBezTo>
                    <a:pt x="18447" y="61655"/>
                    <a:pt x="17645" y="62232"/>
                    <a:pt x="16843" y="62783"/>
                  </a:cubicBezTo>
                  <a:cubicBezTo>
                    <a:pt x="16617" y="62934"/>
                    <a:pt x="16417" y="63059"/>
                    <a:pt x="16191" y="63209"/>
                  </a:cubicBezTo>
                  <a:cubicBezTo>
                    <a:pt x="15414" y="64788"/>
                    <a:pt x="14662" y="66342"/>
                    <a:pt x="13885" y="67921"/>
                  </a:cubicBezTo>
                  <a:cubicBezTo>
                    <a:pt x="15289" y="67069"/>
                    <a:pt x="16667" y="66242"/>
                    <a:pt x="18071" y="65390"/>
                  </a:cubicBezTo>
                  <a:lnTo>
                    <a:pt x="19048" y="64638"/>
                  </a:lnTo>
                  <a:lnTo>
                    <a:pt x="19048" y="64638"/>
                  </a:lnTo>
                  <a:cubicBezTo>
                    <a:pt x="18898" y="64788"/>
                    <a:pt x="18722" y="64939"/>
                    <a:pt x="18572" y="65089"/>
                  </a:cubicBezTo>
                  <a:cubicBezTo>
                    <a:pt x="18697" y="65014"/>
                    <a:pt x="18823" y="64939"/>
                    <a:pt x="18948" y="64863"/>
                  </a:cubicBezTo>
                  <a:lnTo>
                    <a:pt x="18948" y="64863"/>
                  </a:lnTo>
                  <a:cubicBezTo>
                    <a:pt x="17093" y="67395"/>
                    <a:pt x="15239" y="69951"/>
                    <a:pt x="13359" y="72508"/>
                  </a:cubicBezTo>
                  <a:cubicBezTo>
                    <a:pt x="13810" y="72132"/>
                    <a:pt x="14261" y="71756"/>
                    <a:pt x="14712" y="71405"/>
                  </a:cubicBezTo>
                  <a:cubicBezTo>
                    <a:pt x="15590" y="70703"/>
                    <a:pt x="16492" y="69976"/>
                    <a:pt x="17394" y="69300"/>
                  </a:cubicBezTo>
                  <a:lnTo>
                    <a:pt x="17394" y="69300"/>
                  </a:lnTo>
                  <a:cubicBezTo>
                    <a:pt x="16567" y="70077"/>
                    <a:pt x="15690" y="70828"/>
                    <a:pt x="14838" y="71580"/>
                  </a:cubicBezTo>
                  <a:cubicBezTo>
                    <a:pt x="14136" y="72182"/>
                    <a:pt x="13434" y="72783"/>
                    <a:pt x="12732" y="73360"/>
                  </a:cubicBezTo>
                  <a:lnTo>
                    <a:pt x="10377" y="76593"/>
                  </a:lnTo>
                  <a:cubicBezTo>
                    <a:pt x="11304" y="76192"/>
                    <a:pt x="12256" y="75791"/>
                    <a:pt x="13184" y="75390"/>
                  </a:cubicBezTo>
                  <a:lnTo>
                    <a:pt x="13184" y="75390"/>
                  </a:lnTo>
                  <a:cubicBezTo>
                    <a:pt x="12407" y="78021"/>
                    <a:pt x="11580" y="80653"/>
                    <a:pt x="10727" y="83260"/>
                  </a:cubicBezTo>
                  <a:cubicBezTo>
                    <a:pt x="10778" y="83209"/>
                    <a:pt x="10853" y="83159"/>
                    <a:pt x="10903" y="83109"/>
                  </a:cubicBezTo>
                  <a:cubicBezTo>
                    <a:pt x="11529" y="82533"/>
                    <a:pt x="12181" y="81956"/>
                    <a:pt x="12833" y="81405"/>
                  </a:cubicBezTo>
                  <a:lnTo>
                    <a:pt x="12833" y="81405"/>
                  </a:lnTo>
                  <a:cubicBezTo>
                    <a:pt x="12256" y="82031"/>
                    <a:pt x="11655" y="82633"/>
                    <a:pt x="11053" y="83260"/>
                  </a:cubicBezTo>
                  <a:cubicBezTo>
                    <a:pt x="10878" y="83410"/>
                    <a:pt x="10727" y="83585"/>
                    <a:pt x="10552" y="83736"/>
                  </a:cubicBezTo>
                  <a:cubicBezTo>
                    <a:pt x="10026" y="85290"/>
                    <a:pt x="9499" y="86844"/>
                    <a:pt x="8948" y="88372"/>
                  </a:cubicBezTo>
                  <a:cubicBezTo>
                    <a:pt x="9073" y="88247"/>
                    <a:pt x="9224" y="88122"/>
                    <a:pt x="9374" y="87996"/>
                  </a:cubicBezTo>
                  <a:lnTo>
                    <a:pt x="9374" y="87996"/>
                  </a:lnTo>
                  <a:cubicBezTo>
                    <a:pt x="9199" y="88222"/>
                    <a:pt x="9023" y="88448"/>
                    <a:pt x="8848" y="88648"/>
                  </a:cubicBezTo>
                  <a:cubicBezTo>
                    <a:pt x="8146" y="90553"/>
                    <a:pt x="7419" y="92458"/>
                    <a:pt x="6667" y="94337"/>
                  </a:cubicBezTo>
                  <a:cubicBezTo>
                    <a:pt x="7469" y="93661"/>
                    <a:pt x="8321" y="92984"/>
                    <a:pt x="9199" y="92357"/>
                  </a:cubicBezTo>
                  <a:lnTo>
                    <a:pt x="9199" y="92357"/>
                  </a:lnTo>
                  <a:cubicBezTo>
                    <a:pt x="8773" y="93360"/>
                    <a:pt x="8346" y="94362"/>
                    <a:pt x="7870" y="95340"/>
                  </a:cubicBezTo>
                  <a:lnTo>
                    <a:pt x="9199" y="94112"/>
                  </a:lnTo>
                  <a:lnTo>
                    <a:pt x="12281" y="91305"/>
                  </a:lnTo>
                  <a:cubicBezTo>
                    <a:pt x="13309" y="90377"/>
                    <a:pt x="14362" y="89475"/>
                    <a:pt x="15414" y="88573"/>
                  </a:cubicBezTo>
                  <a:lnTo>
                    <a:pt x="15414" y="88573"/>
                  </a:lnTo>
                  <a:cubicBezTo>
                    <a:pt x="14437" y="89550"/>
                    <a:pt x="13434" y="90503"/>
                    <a:pt x="12432" y="91455"/>
                  </a:cubicBezTo>
                  <a:lnTo>
                    <a:pt x="9399" y="94312"/>
                  </a:lnTo>
                  <a:lnTo>
                    <a:pt x="7570" y="95941"/>
                  </a:lnTo>
                  <a:cubicBezTo>
                    <a:pt x="6768" y="97570"/>
                    <a:pt x="5890" y="99149"/>
                    <a:pt x="4938" y="100678"/>
                  </a:cubicBezTo>
                  <a:cubicBezTo>
                    <a:pt x="5865" y="100077"/>
                    <a:pt x="6818" y="99475"/>
                    <a:pt x="7745" y="98874"/>
                  </a:cubicBezTo>
                  <a:lnTo>
                    <a:pt x="7745" y="98874"/>
                  </a:lnTo>
                  <a:cubicBezTo>
                    <a:pt x="7219" y="99876"/>
                    <a:pt x="6642" y="100829"/>
                    <a:pt x="6041" y="101756"/>
                  </a:cubicBezTo>
                  <a:cubicBezTo>
                    <a:pt x="7018" y="101154"/>
                    <a:pt x="8021" y="100528"/>
                    <a:pt x="8998" y="99901"/>
                  </a:cubicBezTo>
                  <a:lnTo>
                    <a:pt x="8998" y="99901"/>
                  </a:lnTo>
                  <a:cubicBezTo>
                    <a:pt x="8071" y="102107"/>
                    <a:pt x="6918" y="104212"/>
                    <a:pt x="5539" y="106167"/>
                  </a:cubicBezTo>
                  <a:cubicBezTo>
                    <a:pt x="5239" y="106919"/>
                    <a:pt x="4913" y="107671"/>
                    <a:pt x="4562" y="108398"/>
                  </a:cubicBezTo>
                  <a:cubicBezTo>
                    <a:pt x="4687" y="108297"/>
                    <a:pt x="4813" y="108197"/>
                    <a:pt x="4963" y="108097"/>
                  </a:cubicBezTo>
                  <a:cubicBezTo>
                    <a:pt x="5915" y="107395"/>
                    <a:pt x="6893" y="106668"/>
                    <a:pt x="7845" y="105916"/>
                  </a:cubicBezTo>
                  <a:cubicBezTo>
                    <a:pt x="8798" y="105189"/>
                    <a:pt x="9750" y="104413"/>
                    <a:pt x="10677" y="103661"/>
                  </a:cubicBezTo>
                  <a:cubicBezTo>
                    <a:pt x="11605" y="102884"/>
                    <a:pt x="12532" y="102107"/>
                    <a:pt x="13459" y="101330"/>
                  </a:cubicBezTo>
                  <a:lnTo>
                    <a:pt x="13459" y="101330"/>
                  </a:lnTo>
                  <a:cubicBezTo>
                    <a:pt x="12607" y="102182"/>
                    <a:pt x="11730" y="103009"/>
                    <a:pt x="10803" y="103811"/>
                  </a:cubicBezTo>
                  <a:cubicBezTo>
                    <a:pt x="9900" y="104613"/>
                    <a:pt x="8973" y="105390"/>
                    <a:pt x="8021" y="106142"/>
                  </a:cubicBezTo>
                  <a:cubicBezTo>
                    <a:pt x="7043" y="106869"/>
                    <a:pt x="6091" y="107596"/>
                    <a:pt x="5088" y="108272"/>
                  </a:cubicBezTo>
                  <a:cubicBezTo>
                    <a:pt x="4838" y="108448"/>
                    <a:pt x="4612" y="108598"/>
                    <a:pt x="4387" y="108748"/>
                  </a:cubicBezTo>
                  <a:cubicBezTo>
                    <a:pt x="3184" y="111179"/>
                    <a:pt x="1705" y="113485"/>
                    <a:pt x="1" y="115616"/>
                  </a:cubicBezTo>
                  <a:cubicBezTo>
                    <a:pt x="2457" y="114312"/>
                    <a:pt x="5690" y="112508"/>
                    <a:pt x="7068" y="111355"/>
                  </a:cubicBezTo>
                  <a:lnTo>
                    <a:pt x="7093" y="111330"/>
                  </a:lnTo>
                  <a:cubicBezTo>
                    <a:pt x="7118" y="111305"/>
                    <a:pt x="7118" y="111305"/>
                    <a:pt x="7118" y="111305"/>
                  </a:cubicBezTo>
                  <a:cubicBezTo>
                    <a:pt x="13860" y="105515"/>
                    <a:pt x="18973" y="97971"/>
                    <a:pt x="21780" y="89625"/>
                  </a:cubicBezTo>
                  <a:lnTo>
                    <a:pt x="21780" y="89625"/>
                  </a:lnTo>
                  <a:cubicBezTo>
                    <a:pt x="18622" y="93084"/>
                    <a:pt x="14963" y="96117"/>
                    <a:pt x="10928" y="98623"/>
                  </a:cubicBezTo>
                  <a:cubicBezTo>
                    <a:pt x="16241" y="92834"/>
                    <a:pt x="20276" y="85941"/>
                    <a:pt x="22758" y="78523"/>
                  </a:cubicBezTo>
                  <a:lnTo>
                    <a:pt x="22758" y="78523"/>
                  </a:lnTo>
                  <a:cubicBezTo>
                    <a:pt x="19800" y="81931"/>
                    <a:pt x="16868" y="85365"/>
                    <a:pt x="13910" y="88773"/>
                  </a:cubicBezTo>
                  <a:cubicBezTo>
                    <a:pt x="17545" y="76919"/>
                    <a:pt x="22432" y="65490"/>
                    <a:pt x="28472" y="54688"/>
                  </a:cubicBezTo>
                  <a:cubicBezTo>
                    <a:pt x="29174" y="53460"/>
                    <a:pt x="29875" y="52232"/>
                    <a:pt x="30577" y="51004"/>
                  </a:cubicBezTo>
                  <a:lnTo>
                    <a:pt x="30577" y="51004"/>
                  </a:lnTo>
                  <a:cubicBezTo>
                    <a:pt x="26943" y="53084"/>
                    <a:pt x="23083" y="54914"/>
                    <a:pt x="19274" y="56718"/>
                  </a:cubicBezTo>
                  <a:cubicBezTo>
                    <a:pt x="24311" y="53134"/>
                    <a:pt x="29174" y="49375"/>
                    <a:pt x="33911" y="45440"/>
                  </a:cubicBezTo>
                  <a:cubicBezTo>
                    <a:pt x="34337" y="44738"/>
                    <a:pt x="34738" y="44036"/>
                    <a:pt x="35164" y="43360"/>
                  </a:cubicBezTo>
                  <a:lnTo>
                    <a:pt x="35164" y="43360"/>
                  </a:lnTo>
                  <a:cubicBezTo>
                    <a:pt x="31479" y="45340"/>
                    <a:pt x="27670" y="47144"/>
                    <a:pt x="23760" y="48773"/>
                  </a:cubicBezTo>
                  <a:cubicBezTo>
                    <a:pt x="29023" y="44863"/>
                    <a:pt x="34136" y="40778"/>
                    <a:pt x="39124" y="36542"/>
                  </a:cubicBezTo>
                  <a:cubicBezTo>
                    <a:pt x="42332" y="30778"/>
                    <a:pt x="45214" y="24863"/>
                    <a:pt x="47068" y="18547"/>
                  </a:cubicBezTo>
                  <a:cubicBezTo>
                    <a:pt x="47870" y="15866"/>
                    <a:pt x="48447" y="13084"/>
                    <a:pt x="48447" y="10302"/>
                  </a:cubicBezTo>
                  <a:cubicBezTo>
                    <a:pt x="48447" y="8948"/>
                    <a:pt x="48322" y="7595"/>
                    <a:pt x="47996" y="6242"/>
                  </a:cubicBezTo>
                  <a:cubicBezTo>
                    <a:pt x="47419" y="3936"/>
                    <a:pt x="46191" y="1705"/>
                    <a:pt x="444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7" name="CustomShape 93"/>
            <p:cNvSpPr/>
            <p:nvPr/>
          </p:nvSpPr>
          <p:spPr>
            <a:xfrm flipH="1">
              <a:off x="5093280" y="2471040"/>
              <a:ext cx="487080" cy="1301400"/>
            </a:xfrm>
            <a:custGeom>
              <a:avLst/>
              <a:gdLst/>
              <a:ahLst/>
              <a:rect l="l" t="t" r="r" b="b"/>
              <a:pathLst>
                <a:path w="25264" h="67495">
                  <a:moveTo>
                    <a:pt x="25264" y="1"/>
                  </a:moveTo>
                  <a:lnTo>
                    <a:pt x="25264" y="1"/>
                  </a:lnTo>
                  <a:cubicBezTo>
                    <a:pt x="25239" y="26"/>
                    <a:pt x="25239" y="26"/>
                    <a:pt x="25239" y="26"/>
                  </a:cubicBezTo>
                  <a:cubicBezTo>
                    <a:pt x="23835" y="1780"/>
                    <a:pt x="22457" y="3535"/>
                    <a:pt x="21129" y="5314"/>
                  </a:cubicBezTo>
                  <a:cubicBezTo>
                    <a:pt x="21479" y="5089"/>
                    <a:pt x="21855" y="4838"/>
                    <a:pt x="22206" y="4612"/>
                  </a:cubicBezTo>
                  <a:cubicBezTo>
                    <a:pt x="23259" y="3109"/>
                    <a:pt x="24261" y="1555"/>
                    <a:pt x="25264" y="1"/>
                  </a:cubicBezTo>
                  <a:close/>
                  <a:moveTo>
                    <a:pt x="21830" y="5139"/>
                  </a:moveTo>
                  <a:lnTo>
                    <a:pt x="21830" y="5139"/>
                  </a:lnTo>
                  <a:cubicBezTo>
                    <a:pt x="21454" y="5414"/>
                    <a:pt x="21078" y="5665"/>
                    <a:pt x="20677" y="5916"/>
                  </a:cubicBezTo>
                  <a:cubicBezTo>
                    <a:pt x="19124" y="8021"/>
                    <a:pt x="17645" y="10201"/>
                    <a:pt x="16291" y="12457"/>
                  </a:cubicBezTo>
                  <a:cubicBezTo>
                    <a:pt x="18221" y="10101"/>
                    <a:pt x="20076" y="7645"/>
                    <a:pt x="21830" y="5139"/>
                  </a:cubicBezTo>
                  <a:close/>
                  <a:moveTo>
                    <a:pt x="18923" y="11630"/>
                  </a:moveTo>
                  <a:lnTo>
                    <a:pt x="18923" y="11630"/>
                  </a:lnTo>
                  <a:cubicBezTo>
                    <a:pt x="17870" y="12206"/>
                    <a:pt x="16843" y="12783"/>
                    <a:pt x="15790" y="13359"/>
                  </a:cubicBezTo>
                  <a:cubicBezTo>
                    <a:pt x="15565" y="13735"/>
                    <a:pt x="15364" y="14111"/>
                    <a:pt x="15164" y="14512"/>
                  </a:cubicBezTo>
                  <a:cubicBezTo>
                    <a:pt x="14311" y="16091"/>
                    <a:pt x="13560" y="17695"/>
                    <a:pt x="12858" y="19349"/>
                  </a:cubicBezTo>
                  <a:cubicBezTo>
                    <a:pt x="14763" y="16693"/>
                    <a:pt x="16793" y="14111"/>
                    <a:pt x="18923" y="11630"/>
                  </a:cubicBezTo>
                  <a:close/>
                  <a:moveTo>
                    <a:pt x="14763" y="20903"/>
                  </a:moveTo>
                  <a:lnTo>
                    <a:pt x="14763" y="20903"/>
                  </a:lnTo>
                  <a:cubicBezTo>
                    <a:pt x="13660" y="21906"/>
                    <a:pt x="12457" y="22833"/>
                    <a:pt x="11179" y="23635"/>
                  </a:cubicBezTo>
                  <a:cubicBezTo>
                    <a:pt x="10903" y="24412"/>
                    <a:pt x="10627" y="25214"/>
                    <a:pt x="10377" y="26016"/>
                  </a:cubicBezTo>
                  <a:lnTo>
                    <a:pt x="11053" y="25540"/>
                  </a:lnTo>
                  <a:lnTo>
                    <a:pt x="13234" y="24061"/>
                  </a:lnTo>
                  <a:cubicBezTo>
                    <a:pt x="13735" y="23008"/>
                    <a:pt x="14261" y="21956"/>
                    <a:pt x="14763" y="20903"/>
                  </a:cubicBezTo>
                  <a:close/>
                  <a:moveTo>
                    <a:pt x="12983" y="24537"/>
                  </a:moveTo>
                  <a:lnTo>
                    <a:pt x="12983" y="24537"/>
                  </a:lnTo>
                  <a:cubicBezTo>
                    <a:pt x="12382" y="24938"/>
                    <a:pt x="11780" y="25339"/>
                    <a:pt x="11179" y="25715"/>
                  </a:cubicBezTo>
                  <a:cubicBezTo>
                    <a:pt x="10878" y="25891"/>
                    <a:pt x="10577" y="26091"/>
                    <a:pt x="10301" y="26267"/>
                  </a:cubicBezTo>
                  <a:cubicBezTo>
                    <a:pt x="9850" y="27570"/>
                    <a:pt x="9449" y="28898"/>
                    <a:pt x="9048" y="30227"/>
                  </a:cubicBezTo>
                  <a:cubicBezTo>
                    <a:pt x="9600" y="29901"/>
                    <a:pt x="10126" y="29575"/>
                    <a:pt x="10677" y="29249"/>
                  </a:cubicBezTo>
                  <a:cubicBezTo>
                    <a:pt x="11454" y="27670"/>
                    <a:pt x="12206" y="26116"/>
                    <a:pt x="12983" y="24537"/>
                  </a:cubicBezTo>
                  <a:close/>
                  <a:moveTo>
                    <a:pt x="5991" y="53685"/>
                  </a:moveTo>
                  <a:cubicBezTo>
                    <a:pt x="5113" y="54312"/>
                    <a:pt x="4261" y="54989"/>
                    <a:pt x="3459" y="55665"/>
                  </a:cubicBezTo>
                  <a:cubicBezTo>
                    <a:pt x="3008" y="56818"/>
                    <a:pt x="2532" y="57971"/>
                    <a:pt x="2056" y="59124"/>
                  </a:cubicBezTo>
                  <a:cubicBezTo>
                    <a:pt x="2356" y="58848"/>
                    <a:pt x="2657" y="58548"/>
                    <a:pt x="2958" y="58272"/>
                  </a:cubicBezTo>
                  <a:lnTo>
                    <a:pt x="4662" y="56668"/>
                  </a:lnTo>
                  <a:cubicBezTo>
                    <a:pt x="5138" y="55690"/>
                    <a:pt x="5565" y="54688"/>
                    <a:pt x="5991" y="53685"/>
                  </a:cubicBezTo>
                  <a:close/>
                  <a:moveTo>
                    <a:pt x="4362" y="57269"/>
                  </a:moveTo>
                  <a:lnTo>
                    <a:pt x="3108" y="58422"/>
                  </a:lnTo>
                  <a:cubicBezTo>
                    <a:pt x="2707" y="58773"/>
                    <a:pt x="2306" y="59124"/>
                    <a:pt x="1905" y="59475"/>
                  </a:cubicBezTo>
                  <a:cubicBezTo>
                    <a:pt x="1429" y="60578"/>
                    <a:pt x="978" y="61680"/>
                    <a:pt x="477" y="62783"/>
                  </a:cubicBezTo>
                  <a:cubicBezTo>
                    <a:pt x="903" y="62532"/>
                    <a:pt x="1304" y="62257"/>
                    <a:pt x="1730" y="62006"/>
                  </a:cubicBezTo>
                  <a:cubicBezTo>
                    <a:pt x="2682" y="60477"/>
                    <a:pt x="3560" y="58898"/>
                    <a:pt x="4362" y="57269"/>
                  </a:cubicBezTo>
                  <a:close/>
                  <a:moveTo>
                    <a:pt x="5790" y="61229"/>
                  </a:moveTo>
                  <a:lnTo>
                    <a:pt x="5790" y="61229"/>
                  </a:lnTo>
                  <a:cubicBezTo>
                    <a:pt x="4813" y="61856"/>
                    <a:pt x="3810" y="62482"/>
                    <a:pt x="2833" y="63084"/>
                  </a:cubicBezTo>
                  <a:cubicBezTo>
                    <a:pt x="1955" y="64387"/>
                    <a:pt x="1028" y="65640"/>
                    <a:pt x="1" y="66793"/>
                  </a:cubicBezTo>
                  <a:cubicBezTo>
                    <a:pt x="452" y="66743"/>
                    <a:pt x="903" y="66618"/>
                    <a:pt x="1329" y="66442"/>
                  </a:cubicBezTo>
                  <a:lnTo>
                    <a:pt x="2081" y="65791"/>
                  </a:lnTo>
                  <a:cubicBezTo>
                    <a:pt x="2582" y="65390"/>
                    <a:pt x="3058" y="64964"/>
                    <a:pt x="3534" y="64563"/>
                  </a:cubicBezTo>
                  <a:lnTo>
                    <a:pt x="3534" y="64563"/>
                  </a:lnTo>
                  <a:cubicBezTo>
                    <a:pt x="3133" y="65039"/>
                    <a:pt x="2682" y="65515"/>
                    <a:pt x="2231" y="65941"/>
                  </a:cubicBezTo>
                  <a:cubicBezTo>
                    <a:pt x="2206" y="65966"/>
                    <a:pt x="2206" y="65966"/>
                    <a:pt x="2181" y="65991"/>
                  </a:cubicBezTo>
                  <a:cubicBezTo>
                    <a:pt x="2557" y="65741"/>
                    <a:pt x="2908" y="65465"/>
                    <a:pt x="3209" y="65139"/>
                  </a:cubicBezTo>
                  <a:lnTo>
                    <a:pt x="3209" y="65139"/>
                  </a:lnTo>
                  <a:cubicBezTo>
                    <a:pt x="2933" y="65941"/>
                    <a:pt x="2657" y="66718"/>
                    <a:pt x="2331" y="67495"/>
                  </a:cubicBezTo>
                  <a:cubicBezTo>
                    <a:pt x="3710" y="65540"/>
                    <a:pt x="4863" y="63435"/>
                    <a:pt x="5790" y="612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8" name="CustomShape 94"/>
            <p:cNvSpPr/>
            <p:nvPr/>
          </p:nvSpPr>
          <p:spPr>
            <a:xfrm flipH="1">
              <a:off x="4833720" y="2176560"/>
              <a:ext cx="108720" cy="96480"/>
            </a:xfrm>
            <a:custGeom>
              <a:avLst/>
              <a:gdLst/>
              <a:ahLst/>
              <a:rect l="l" t="t" r="r" b="b"/>
              <a:pathLst>
                <a:path w="5665" h="5014">
                  <a:moveTo>
                    <a:pt x="5665" y="1"/>
                  </a:moveTo>
                  <a:lnTo>
                    <a:pt x="5665" y="1"/>
                  </a:lnTo>
                  <a:cubicBezTo>
                    <a:pt x="4988" y="602"/>
                    <a:pt x="4311" y="1204"/>
                    <a:pt x="3610" y="1780"/>
                  </a:cubicBezTo>
                  <a:cubicBezTo>
                    <a:pt x="2908" y="2356"/>
                    <a:pt x="2206" y="2933"/>
                    <a:pt x="1504" y="3509"/>
                  </a:cubicBezTo>
                  <a:cubicBezTo>
                    <a:pt x="1153" y="3785"/>
                    <a:pt x="828" y="4061"/>
                    <a:pt x="477" y="4336"/>
                  </a:cubicBezTo>
                  <a:cubicBezTo>
                    <a:pt x="301" y="4562"/>
                    <a:pt x="151" y="4788"/>
                    <a:pt x="1" y="5013"/>
                  </a:cubicBezTo>
                  <a:cubicBezTo>
                    <a:pt x="552" y="4562"/>
                    <a:pt x="1103" y="4111"/>
                    <a:pt x="1655" y="3660"/>
                  </a:cubicBezTo>
                  <a:cubicBezTo>
                    <a:pt x="2331" y="3083"/>
                    <a:pt x="3033" y="2482"/>
                    <a:pt x="3685" y="1880"/>
                  </a:cubicBezTo>
                  <a:cubicBezTo>
                    <a:pt x="4361" y="1254"/>
                    <a:pt x="5013" y="627"/>
                    <a:pt x="5665" y="1"/>
                  </a:cubicBezTo>
                  <a:close/>
                </a:path>
              </a:pathLst>
            </a:custGeom>
            <a:solidFill>
              <a:srgbClr val="faf5e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9" name="CustomShape 95"/>
            <p:cNvSpPr/>
            <p:nvPr/>
          </p:nvSpPr>
          <p:spPr>
            <a:xfrm flipH="1">
              <a:off x="4902840" y="2340000"/>
              <a:ext cx="191520" cy="131040"/>
            </a:xfrm>
            <a:custGeom>
              <a:avLst/>
              <a:gdLst/>
              <a:ahLst/>
              <a:rect l="l" t="t" r="r" b="b"/>
              <a:pathLst>
                <a:path w="9951" h="6818">
                  <a:moveTo>
                    <a:pt x="9951" y="1"/>
                  </a:moveTo>
                  <a:lnTo>
                    <a:pt x="9951" y="1"/>
                  </a:lnTo>
                  <a:cubicBezTo>
                    <a:pt x="9224" y="527"/>
                    <a:pt x="8497" y="1028"/>
                    <a:pt x="7745" y="1530"/>
                  </a:cubicBezTo>
                  <a:cubicBezTo>
                    <a:pt x="7018" y="2031"/>
                    <a:pt x="6292" y="2532"/>
                    <a:pt x="5565" y="3008"/>
                  </a:cubicBezTo>
                  <a:cubicBezTo>
                    <a:pt x="4086" y="3986"/>
                    <a:pt x="2582" y="4963"/>
                    <a:pt x="1053" y="5865"/>
                  </a:cubicBezTo>
                  <a:cubicBezTo>
                    <a:pt x="853" y="5991"/>
                    <a:pt x="652" y="6116"/>
                    <a:pt x="452" y="6241"/>
                  </a:cubicBezTo>
                  <a:cubicBezTo>
                    <a:pt x="302" y="6417"/>
                    <a:pt x="151" y="6617"/>
                    <a:pt x="1" y="6818"/>
                  </a:cubicBezTo>
                  <a:cubicBezTo>
                    <a:pt x="1" y="6818"/>
                    <a:pt x="1" y="6818"/>
                    <a:pt x="26" y="6793"/>
                  </a:cubicBezTo>
                  <a:cubicBezTo>
                    <a:pt x="402" y="6567"/>
                    <a:pt x="803" y="6342"/>
                    <a:pt x="1204" y="6091"/>
                  </a:cubicBezTo>
                  <a:cubicBezTo>
                    <a:pt x="2708" y="5164"/>
                    <a:pt x="4211" y="4211"/>
                    <a:pt x="5665" y="3184"/>
                  </a:cubicBezTo>
                  <a:cubicBezTo>
                    <a:pt x="6392" y="2683"/>
                    <a:pt x="7119" y="2156"/>
                    <a:pt x="7845" y="1630"/>
                  </a:cubicBezTo>
                  <a:cubicBezTo>
                    <a:pt x="8547" y="1104"/>
                    <a:pt x="9249" y="552"/>
                    <a:pt x="9951" y="1"/>
                  </a:cubicBezTo>
                  <a:close/>
                </a:path>
              </a:pathLst>
            </a:custGeom>
            <a:solidFill>
              <a:srgbClr val="faf5e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0" name="CustomShape 96"/>
            <p:cNvSpPr/>
            <p:nvPr/>
          </p:nvSpPr>
          <p:spPr>
            <a:xfrm flipH="1">
              <a:off x="5109480" y="2531160"/>
              <a:ext cx="72720" cy="53640"/>
            </a:xfrm>
            <a:custGeom>
              <a:avLst/>
              <a:gdLst/>
              <a:ahLst/>
              <a:rect l="l" t="t" r="r" b="b"/>
              <a:pathLst>
                <a:path w="3785" h="2808">
                  <a:moveTo>
                    <a:pt x="3785" y="1"/>
                  </a:moveTo>
                  <a:lnTo>
                    <a:pt x="1755" y="1354"/>
                  </a:lnTo>
                  <a:cubicBezTo>
                    <a:pt x="1680" y="1404"/>
                    <a:pt x="1604" y="1454"/>
                    <a:pt x="1529" y="1504"/>
                  </a:cubicBezTo>
                  <a:cubicBezTo>
                    <a:pt x="1178" y="1730"/>
                    <a:pt x="802" y="1981"/>
                    <a:pt x="452" y="2206"/>
                  </a:cubicBezTo>
                  <a:cubicBezTo>
                    <a:pt x="301" y="2407"/>
                    <a:pt x="151" y="2607"/>
                    <a:pt x="0" y="2808"/>
                  </a:cubicBezTo>
                  <a:cubicBezTo>
                    <a:pt x="401" y="2557"/>
                    <a:pt x="777" y="2306"/>
                    <a:pt x="1153" y="2031"/>
                  </a:cubicBezTo>
                  <a:cubicBezTo>
                    <a:pt x="1404" y="1880"/>
                    <a:pt x="1629" y="1705"/>
                    <a:pt x="1855" y="1529"/>
                  </a:cubicBezTo>
                  <a:cubicBezTo>
                    <a:pt x="2532" y="1053"/>
                    <a:pt x="3158" y="552"/>
                    <a:pt x="3785" y="1"/>
                  </a:cubicBezTo>
                  <a:close/>
                </a:path>
              </a:pathLst>
            </a:custGeom>
            <a:solidFill>
              <a:srgbClr val="faf5e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1" name="CustomShape 97"/>
            <p:cNvSpPr/>
            <p:nvPr/>
          </p:nvSpPr>
          <p:spPr>
            <a:xfrm flipH="1">
              <a:off x="5227200" y="2868480"/>
              <a:ext cx="154440" cy="108720"/>
            </a:xfrm>
            <a:custGeom>
              <a:avLst/>
              <a:gdLst/>
              <a:ahLst/>
              <a:rect l="l" t="t" r="r" b="b"/>
              <a:pathLst>
                <a:path w="8021" h="5665">
                  <a:moveTo>
                    <a:pt x="8020" y="0"/>
                  </a:moveTo>
                  <a:cubicBezTo>
                    <a:pt x="7193" y="527"/>
                    <a:pt x="6391" y="1078"/>
                    <a:pt x="5589" y="1630"/>
                  </a:cubicBezTo>
                  <a:lnTo>
                    <a:pt x="3158" y="3284"/>
                  </a:lnTo>
                  <a:lnTo>
                    <a:pt x="2933" y="3459"/>
                  </a:lnTo>
                  <a:lnTo>
                    <a:pt x="752" y="4938"/>
                  </a:lnTo>
                  <a:lnTo>
                    <a:pt x="76" y="5414"/>
                  </a:lnTo>
                  <a:cubicBezTo>
                    <a:pt x="51" y="5489"/>
                    <a:pt x="25" y="5564"/>
                    <a:pt x="0" y="5665"/>
                  </a:cubicBezTo>
                  <a:cubicBezTo>
                    <a:pt x="276" y="5489"/>
                    <a:pt x="577" y="5289"/>
                    <a:pt x="878" y="5113"/>
                  </a:cubicBezTo>
                  <a:cubicBezTo>
                    <a:pt x="1479" y="4737"/>
                    <a:pt x="2081" y="4336"/>
                    <a:pt x="2682" y="3935"/>
                  </a:cubicBezTo>
                  <a:cubicBezTo>
                    <a:pt x="2908" y="3785"/>
                    <a:pt x="3108" y="3660"/>
                    <a:pt x="3334" y="3509"/>
                  </a:cubicBezTo>
                  <a:cubicBezTo>
                    <a:pt x="4136" y="2958"/>
                    <a:pt x="4938" y="2381"/>
                    <a:pt x="5715" y="1805"/>
                  </a:cubicBezTo>
                  <a:cubicBezTo>
                    <a:pt x="6492" y="1229"/>
                    <a:pt x="7269" y="627"/>
                    <a:pt x="8020" y="0"/>
                  </a:cubicBezTo>
                  <a:close/>
                </a:path>
              </a:pathLst>
            </a:custGeom>
            <a:solidFill>
              <a:srgbClr val="faf5e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2" name="CustomShape 98"/>
            <p:cNvSpPr/>
            <p:nvPr/>
          </p:nvSpPr>
          <p:spPr>
            <a:xfrm flipH="1">
              <a:off x="5275080" y="2971800"/>
              <a:ext cx="18360" cy="14040"/>
            </a:xfrm>
            <a:custGeom>
              <a:avLst/>
              <a:gdLst/>
              <a:ahLst/>
              <a:rect l="l" t="t" r="r" b="b"/>
              <a:pathLst>
                <a:path w="979" h="753">
                  <a:moveTo>
                    <a:pt x="978" y="1"/>
                  </a:moveTo>
                  <a:lnTo>
                    <a:pt x="1" y="753"/>
                  </a:lnTo>
                  <a:cubicBezTo>
                    <a:pt x="176" y="653"/>
                    <a:pt x="327" y="552"/>
                    <a:pt x="502" y="452"/>
                  </a:cubicBezTo>
                  <a:cubicBezTo>
                    <a:pt x="652" y="302"/>
                    <a:pt x="828" y="151"/>
                    <a:pt x="978" y="1"/>
                  </a:cubicBezTo>
                  <a:close/>
                </a:path>
              </a:pathLst>
            </a:custGeom>
            <a:solidFill>
              <a:srgbClr val="faf5e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3" name="CustomShape 99"/>
            <p:cNvSpPr/>
            <p:nvPr/>
          </p:nvSpPr>
          <p:spPr>
            <a:xfrm flipH="1">
              <a:off x="5307120" y="3061800"/>
              <a:ext cx="89640" cy="78120"/>
            </a:xfrm>
            <a:custGeom>
              <a:avLst/>
              <a:gdLst/>
              <a:ahLst/>
              <a:rect l="l" t="t" r="r" b="b"/>
              <a:pathLst>
                <a:path w="4663" h="4061">
                  <a:moveTo>
                    <a:pt x="4662" y="1"/>
                  </a:moveTo>
                  <a:lnTo>
                    <a:pt x="4662" y="1"/>
                  </a:lnTo>
                  <a:cubicBezTo>
                    <a:pt x="3760" y="677"/>
                    <a:pt x="2858" y="1404"/>
                    <a:pt x="1980" y="2106"/>
                  </a:cubicBezTo>
                  <a:cubicBezTo>
                    <a:pt x="1529" y="2457"/>
                    <a:pt x="1078" y="2833"/>
                    <a:pt x="627" y="3209"/>
                  </a:cubicBezTo>
                  <a:cubicBezTo>
                    <a:pt x="427" y="3484"/>
                    <a:pt x="201" y="3785"/>
                    <a:pt x="0" y="4061"/>
                  </a:cubicBezTo>
                  <a:cubicBezTo>
                    <a:pt x="702" y="3484"/>
                    <a:pt x="1404" y="2883"/>
                    <a:pt x="2106" y="2281"/>
                  </a:cubicBezTo>
                  <a:cubicBezTo>
                    <a:pt x="2958" y="1529"/>
                    <a:pt x="3835" y="778"/>
                    <a:pt x="4662" y="1"/>
                  </a:cubicBezTo>
                  <a:close/>
                </a:path>
              </a:pathLst>
            </a:custGeom>
            <a:solidFill>
              <a:srgbClr val="faf5e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4" name="CustomShape 100"/>
            <p:cNvSpPr/>
            <p:nvPr/>
          </p:nvSpPr>
          <p:spPr>
            <a:xfrm flipH="1">
              <a:off x="5394960" y="3295440"/>
              <a:ext cx="43560" cy="44640"/>
            </a:xfrm>
            <a:custGeom>
              <a:avLst/>
              <a:gdLst/>
              <a:ahLst/>
              <a:rect l="l" t="t" r="r" b="b"/>
              <a:pathLst>
                <a:path w="2282" h="2332">
                  <a:moveTo>
                    <a:pt x="2282" y="1"/>
                  </a:moveTo>
                  <a:cubicBezTo>
                    <a:pt x="1630" y="552"/>
                    <a:pt x="978" y="1129"/>
                    <a:pt x="352" y="1705"/>
                  </a:cubicBezTo>
                  <a:cubicBezTo>
                    <a:pt x="302" y="1755"/>
                    <a:pt x="227" y="1805"/>
                    <a:pt x="176" y="1856"/>
                  </a:cubicBezTo>
                  <a:cubicBezTo>
                    <a:pt x="101" y="2031"/>
                    <a:pt x="51" y="2181"/>
                    <a:pt x="1" y="2332"/>
                  </a:cubicBezTo>
                  <a:cubicBezTo>
                    <a:pt x="176" y="2181"/>
                    <a:pt x="327" y="2006"/>
                    <a:pt x="502" y="1856"/>
                  </a:cubicBezTo>
                  <a:cubicBezTo>
                    <a:pt x="1104" y="1229"/>
                    <a:pt x="1705" y="627"/>
                    <a:pt x="2282" y="1"/>
                  </a:cubicBezTo>
                  <a:close/>
                </a:path>
              </a:pathLst>
            </a:custGeom>
            <a:solidFill>
              <a:srgbClr val="faf5e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5" name="CustomShape 101"/>
            <p:cNvSpPr/>
            <p:nvPr/>
          </p:nvSpPr>
          <p:spPr>
            <a:xfrm flipH="1">
              <a:off x="5461920" y="3422520"/>
              <a:ext cx="9720" cy="12240"/>
            </a:xfrm>
            <a:custGeom>
              <a:avLst/>
              <a:gdLst/>
              <a:ahLst/>
              <a:rect l="l" t="t" r="r" b="b"/>
              <a:pathLst>
                <a:path w="528" h="653">
                  <a:moveTo>
                    <a:pt x="527" y="0"/>
                  </a:moveTo>
                  <a:cubicBezTo>
                    <a:pt x="377" y="126"/>
                    <a:pt x="226" y="251"/>
                    <a:pt x="101" y="376"/>
                  </a:cubicBezTo>
                  <a:cubicBezTo>
                    <a:pt x="51" y="477"/>
                    <a:pt x="26" y="552"/>
                    <a:pt x="1" y="652"/>
                  </a:cubicBezTo>
                  <a:cubicBezTo>
                    <a:pt x="176" y="452"/>
                    <a:pt x="352" y="226"/>
                    <a:pt x="527" y="0"/>
                  </a:cubicBezTo>
                  <a:close/>
                </a:path>
              </a:pathLst>
            </a:custGeom>
            <a:solidFill>
              <a:srgbClr val="faf5e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6" name="CustomShape 102"/>
            <p:cNvSpPr/>
            <p:nvPr/>
          </p:nvSpPr>
          <p:spPr>
            <a:xfrm flipH="1">
              <a:off x="5345280" y="3433680"/>
              <a:ext cx="198360" cy="184320"/>
            </a:xfrm>
            <a:custGeom>
              <a:avLst/>
              <a:gdLst/>
              <a:ahLst/>
              <a:rect l="l" t="t" r="r" b="b"/>
              <a:pathLst>
                <a:path w="10302" h="9575">
                  <a:moveTo>
                    <a:pt x="10301" y="1"/>
                  </a:moveTo>
                  <a:cubicBezTo>
                    <a:pt x="9249" y="903"/>
                    <a:pt x="8196" y="1805"/>
                    <a:pt x="7168" y="2733"/>
                  </a:cubicBezTo>
                  <a:lnTo>
                    <a:pt x="4086" y="5540"/>
                  </a:lnTo>
                  <a:lnTo>
                    <a:pt x="2757" y="6768"/>
                  </a:lnTo>
                  <a:lnTo>
                    <a:pt x="1053" y="8372"/>
                  </a:lnTo>
                  <a:cubicBezTo>
                    <a:pt x="752" y="8648"/>
                    <a:pt x="451" y="8948"/>
                    <a:pt x="151" y="9224"/>
                  </a:cubicBezTo>
                  <a:cubicBezTo>
                    <a:pt x="101" y="9349"/>
                    <a:pt x="50" y="9475"/>
                    <a:pt x="0" y="9575"/>
                  </a:cubicBezTo>
                  <a:cubicBezTo>
                    <a:pt x="401" y="9224"/>
                    <a:pt x="802" y="8873"/>
                    <a:pt x="1203" y="8522"/>
                  </a:cubicBezTo>
                  <a:lnTo>
                    <a:pt x="2457" y="7369"/>
                  </a:lnTo>
                  <a:lnTo>
                    <a:pt x="4286" y="5740"/>
                  </a:lnTo>
                  <a:lnTo>
                    <a:pt x="7319" y="2883"/>
                  </a:lnTo>
                  <a:cubicBezTo>
                    <a:pt x="8321" y="1931"/>
                    <a:pt x="9324" y="978"/>
                    <a:pt x="10301" y="1"/>
                  </a:cubicBezTo>
                  <a:close/>
                </a:path>
              </a:pathLst>
            </a:custGeom>
            <a:solidFill>
              <a:srgbClr val="faf5e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7" name="CustomShape 103"/>
            <p:cNvSpPr/>
            <p:nvPr/>
          </p:nvSpPr>
          <p:spPr>
            <a:xfrm flipH="1">
              <a:off x="5512680" y="3716280"/>
              <a:ext cx="42120" cy="36000"/>
            </a:xfrm>
            <a:custGeom>
              <a:avLst/>
              <a:gdLst/>
              <a:ahLst/>
              <a:rect l="l" t="t" r="r" b="b"/>
              <a:pathLst>
                <a:path w="2207" h="1881">
                  <a:moveTo>
                    <a:pt x="2206" y="1"/>
                  </a:moveTo>
                  <a:cubicBezTo>
                    <a:pt x="1730" y="402"/>
                    <a:pt x="1254" y="828"/>
                    <a:pt x="753" y="1229"/>
                  </a:cubicBezTo>
                  <a:lnTo>
                    <a:pt x="1" y="1880"/>
                  </a:lnTo>
                  <a:cubicBezTo>
                    <a:pt x="302" y="1755"/>
                    <a:pt x="577" y="1605"/>
                    <a:pt x="853" y="1429"/>
                  </a:cubicBezTo>
                  <a:cubicBezTo>
                    <a:pt x="878" y="1404"/>
                    <a:pt x="878" y="1404"/>
                    <a:pt x="903" y="1379"/>
                  </a:cubicBezTo>
                  <a:cubicBezTo>
                    <a:pt x="1354" y="953"/>
                    <a:pt x="1805" y="477"/>
                    <a:pt x="2206" y="1"/>
                  </a:cubicBezTo>
                  <a:close/>
                </a:path>
              </a:pathLst>
            </a:custGeom>
            <a:solidFill>
              <a:srgbClr val="faf5e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8" name="CustomShape 104"/>
            <p:cNvSpPr/>
            <p:nvPr/>
          </p:nvSpPr>
          <p:spPr>
            <a:xfrm flipH="1">
              <a:off x="5383080" y="3679560"/>
              <a:ext cx="174600" cy="142920"/>
            </a:xfrm>
            <a:custGeom>
              <a:avLst/>
              <a:gdLst/>
              <a:ahLst/>
              <a:rect l="l" t="t" r="r" b="b"/>
              <a:pathLst>
                <a:path w="9074" h="7420">
                  <a:moveTo>
                    <a:pt x="9073" y="1"/>
                  </a:moveTo>
                  <a:lnTo>
                    <a:pt x="9073" y="1"/>
                  </a:lnTo>
                  <a:cubicBezTo>
                    <a:pt x="8146" y="778"/>
                    <a:pt x="7219" y="1555"/>
                    <a:pt x="6291" y="2332"/>
                  </a:cubicBezTo>
                  <a:cubicBezTo>
                    <a:pt x="5364" y="3084"/>
                    <a:pt x="4412" y="3860"/>
                    <a:pt x="3459" y="4587"/>
                  </a:cubicBezTo>
                  <a:cubicBezTo>
                    <a:pt x="2507" y="5339"/>
                    <a:pt x="1529" y="6066"/>
                    <a:pt x="577" y="6768"/>
                  </a:cubicBezTo>
                  <a:cubicBezTo>
                    <a:pt x="427" y="6868"/>
                    <a:pt x="301" y="6968"/>
                    <a:pt x="176" y="7069"/>
                  </a:cubicBezTo>
                  <a:cubicBezTo>
                    <a:pt x="126" y="7194"/>
                    <a:pt x="51" y="7294"/>
                    <a:pt x="1" y="7419"/>
                  </a:cubicBezTo>
                  <a:cubicBezTo>
                    <a:pt x="226" y="7269"/>
                    <a:pt x="452" y="7119"/>
                    <a:pt x="702" y="6943"/>
                  </a:cubicBezTo>
                  <a:cubicBezTo>
                    <a:pt x="1705" y="6267"/>
                    <a:pt x="2657" y="5540"/>
                    <a:pt x="3635" y="4813"/>
                  </a:cubicBezTo>
                  <a:cubicBezTo>
                    <a:pt x="4587" y="4061"/>
                    <a:pt x="5514" y="3284"/>
                    <a:pt x="6417" y="2482"/>
                  </a:cubicBezTo>
                  <a:cubicBezTo>
                    <a:pt x="7344" y="1680"/>
                    <a:pt x="8221" y="853"/>
                    <a:pt x="9073" y="1"/>
                  </a:cubicBezTo>
                  <a:close/>
                </a:path>
              </a:pathLst>
            </a:custGeom>
            <a:solidFill>
              <a:srgbClr val="faf5e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39" name="TextShape 105"/>
          <p:cNvSpPr txBox="1"/>
          <p:nvPr/>
        </p:nvSpPr>
        <p:spPr>
          <a:xfrm>
            <a:off x="625680" y="1824480"/>
            <a:ext cx="3793680" cy="994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en" sz="38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Usability Evaluation</a:t>
            </a:r>
            <a:endParaRPr b="0" lang="pt-PT" sz="3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0" name="TextShape 106"/>
          <p:cNvSpPr txBox="1"/>
          <p:nvPr/>
        </p:nvSpPr>
        <p:spPr>
          <a:xfrm>
            <a:off x="1099440" y="2845080"/>
            <a:ext cx="3319920" cy="10533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marL="457200" indent="-342720">
              <a:lnSpc>
                <a:spcPct val="100000"/>
              </a:lnSpc>
              <a:buClr>
                <a:srgbClr val="7f694c"/>
              </a:buClr>
              <a:buFont typeface="Roboto"/>
              <a:buChar char="●"/>
            </a:pPr>
            <a:r>
              <a:rPr b="0" lang="en" sz="2000" spc="-1" strike="noStrike">
                <a:solidFill>
                  <a:srgbClr val="7f694c"/>
                </a:solidFill>
                <a:latin typeface="Roboto"/>
                <a:ea typeface="Roboto"/>
              </a:rPr>
              <a:t>Heuristic Evaluation</a:t>
            </a:r>
            <a:endParaRPr b="0" lang="pt-PT" sz="2000" spc="-1" strike="noStrike"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7f694c"/>
              </a:buClr>
              <a:buFont typeface="Roboto"/>
              <a:buChar char="●"/>
            </a:pPr>
            <a:r>
              <a:rPr b="0" lang="en" sz="2000" spc="-1" strike="noStrike">
                <a:solidFill>
                  <a:srgbClr val="7f694c"/>
                </a:solidFill>
                <a:latin typeface="Roboto"/>
                <a:ea typeface="Roboto"/>
              </a:rPr>
              <a:t>Cognitive Walkthrough</a:t>
            </a:r>
            <a:endParaRPr b="0" lang="pt-PT" sz="2000" spc="-1" strike="noStrike">
              <a:latin typeface="Arial"/>
            </a:endParaRPr>
          </a:p>
        </p:txBody>
      </p:sp>
      <p:sp>
        <p:nvSpPr>
          <p:cNvPr id="841" name="TextShape 107"/>
          <p:cNvSpPr txBox="1"/>
          <p:nvPr/>
        </p:nvSpPr>
        <p:spPr>
          <a:xfrm>
            <a:off x="5486760" y="1165320"/>
            <a:ext cx="1878120" cy="10533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6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02</a:t>
            </a:r>
            <a:endParaRPr b="0" lang="pt-PT" sz="6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842" name="Group 108"/>
          <p:cNvGrpSpPr/>
          <p:nvPr/>
        </p:nvGrpSpPr>
        <p:grpSpPr>
          <a:xfrm>
            <a:off x="4566600" y="642240"/>
            <a:ext cx="2909880" cy="3358800"/>
            <a:chOff x="4566600" y="642240"/>
            <a:chExt cx="2909880" cy="3358800"/>
          </a:xfrm>
        </p:grpSpPr>
        <p:sp>
          <p:nvSpPr>
            <p:cNvPr id="843" name="CustomShape 109"/>
            <p:cNvSpPr/>
            <p:nvPr/>
          </p:nvSpPr>
          <p:spPr>
            <a:xfrm>
              <a:off x="5353200" y="1165320"/>
              <a:ext cx="291600" cy="291600"/>
            </a:xfrm>
            <a:custGeom>
              <a:avLst/>
              <a:gdLst/>
              <a:ahLst/>
              <a:rect l="l" t="t" r="r" b="b"/>
              <a:pathLst>
                <a:path w="7994" h="7994">
                  <a:moveTo>
                    <a:pt x="3997" y="0"/>
                  </a:moveTo>
                  <a:cubicBezTo>
                    <a:pt x="3537" y="0"/>
                    <a:pt x="3160" y="377"/>
                    <a:pt x="3160" y="837"/>
                  </a:cubicBezTo>
                  <a:lnTo>
                    <a:pt x="3160" y="3160"/>
                  </a:lnTo>
                  <a:lnTo>
                    <a:pt x="858" y="3160"/>
                  </a:lnTo>
                  <a:cubicBezTo>
                    <a:pt x="377" y="3160"/>
                    <a:pt x="1" y="3536"/>
                    <a:pt x="1" y="3997"/>
                  </a:cubicBezTo>
                  <a:cubicBezTo>
                    <a:pt x="1" y="4457"/>
                    <a:pt x="377" y="4834"/>
                    <a:pt x="858" y="4834"/>
                  </a:cubicBezTo>
                  <a:lnTo>
                    <a:pt x="3160" y="4834"/>
                  </a:lnTo>
                  <a:lnTo>
                    <a:pt x="3160" y="7156"/>
                  </a:lnTo>
                  <a:cubicBezTo>
                    <a:pt x="3160" y="7617"/>
                    <a:pt x="3537" y="7993"/>
                    <a:pt x="3997" y="7993"/>
                  </a:cubicBezTo>
                  <a:cubicBezTo>
                    <a:pt x="4457" y="7993"/>
                    <a:pt x="4855" y="7617"/>
                    <a:pt x="4855" y="7156"/>
                  </a:cubicBezTo>
                  <a:lnTo>
                    <a:pt x="4855" y="4834"/>
                  </a:lnTo>
                  <a:lnTo>
                    <a:pt x="7156" y="4834"/>
                  </a:lnTo>
                  <a:cubicBezTo>
                    <a:pt x="7617" y="4834"/>
                    <a:pt x="7993" y="4457"/>
                    <a:pt x="7993" y="3997"/>
                  </a:cubicBezTo>
                  <a:cubicBezTo>
                    <a:pt x="7993" y="3536"/>
                    <a:pt x="7617" y="3160"/>
                    <a:pt x="7156" y="3160"/>
                  </a:cubicBezTo>
                  <a:lnTo>
                    <a:pt x="4855" y="3160"/>
                  </a:lnTo>
                  <a:lnTo>
                    <a:pt x="4855" y="837"/>
                  </a:lnTo>
                  <a:cubicBezTo>
                    <a:pt x="4855" y="377"/>
                    <a:pt x="4457" y="0"/>
                    <a:pt x="3997" y="0"/>
                  </a:cubicBezTo>
                  <a:close/>
                </a:path>
              </a:pathLst>
            </a:custGeom>
            <a:solidFill>
              <a:srgbClr val="f4efe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4" name="CustomShape 110"/>
            <p:cNvSpPr/>
            <p:nvPr/>
          </p:nvSpPr>
          <p:spPr>
            <a:xfrm>
              <a:off x="7123320" y="642240"/>
              <a:ext cx="353160" cy="352800"/>
            </a:xfrm>
            <a:custGeom>
              <a:avLst/>
              <a:gdLst/>
              <a:ahLst/>
              <a:rect l="l" t="t" r="r" b="b"/>
              <a:pathLst>
                <a:path w="2931" h="2930">
                  <a:moveTo>
                    <a:pt x="1466" y="0"/>
                  </a:moveTo>
                  <a:cubicBezTo>
                    <a:pt x="1298" y="0"/>
                    <a:pt x="1152" y="147"/>
                    <a:pt x="1152" y="314"/>
                  </a:cubicBezTo>
                  <a:lnTo>
                    <a:pt x="1152" y="1172"/>
                  </a:lnTo>
                  <a:lnTo>
                    <a:pt x="315" y="1172"/>
                  </a:lnTo>
                  <a:cubicBezTo>
                    <a:pt x="147" y="1172"/>
                    <a:pt x="1" y="1298"/>
                    <a:pt x="1" y="1465"/>
                  </a:cubicBezTo>
                  <a:cubicBezTo>
                    <a:pt x="1" y="1632"/>
                    <a:pt x="147" y="1779"/>
                    <a:pt x="315" y="1779"/>
                  </a:cubicBezTo>
                  <a:lnTo>
                    <a:pt x="1152" y="1779"/>
                  </a:lnTo>
                  <a:lnTo>
                    <a:pt x="1152" y="2637"/>
                  </a:lnTo>
                  <a:cubicBezTo>
                    <a:pt x="1152" y="2804"/>
                    <a:pt x="1298" y="2930"/>
                    <a:pt x="1466" y="2930"/>
                  </a:cubicBezTo>
                  <a:cubicBezTo>
                    <a:pt x="1633" y="2930"/>
                    <a:pt x="1779" y="2804"/>
                    <a:pt x="1779" y="2637"/>
                  </a:cubicBezTo>
                  <a:lnTo>
                    <a:pt x="1779" y="1779"/>
                  </a:lnTo>
                  <a:lnTo>
                    <a:pt x="2616" y="1779"/>
                  </a:lnTo>
                  <a:cubicBezTo>
                    <a:pt x="2805" y="1779"/>
                    <a:pt x="2930" y="1632"/>
                    <a:pt x="2930" y="1465"/>
                  </a:cubicBezTo>
                  <a:cubicBezTo>
                    <a:pt x="2930" y="1298"/>
                    <a:pt x="2805" y="1172"/>
                    <a:pt x="2616" y="1172"/>
                  </a:cubicBezTo>
                  <a:lnTo>
                    <a:pt x="1779" y="1172"/>
                  </a:lnTo>
                  <a:lnTo>
                    <a:pt x="1779" y="314"/>
                  </a:lnTo>
                  <a:cubicBezTo>
                    <a:pt x="1779" y="147"/>
                    <a:pt x="1633" y="0"/>
                    <a:pt x="1466" y="0"/>
                  </a:cubicBezTo>
                  <a:close/>
                </a:path>
              </a:pathLst>
            </a:custGeom>
            <a:solidFill>
              <a:srgbClr val="f4efe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5" name="CustomShape 111"/>
            <p:cNvSpPr/>
            <p:nvPr/>
          </p:nvSpPr>
          <p:spPr>
            <a:xfrm>
              <a:off x="4566600" y="3424320"/>
              <a:ext cx="576720" cy="576720"/>
            </a:xfrm>
            <a:custGeom>
              <a:avLst/>
              <a:gdLst/>
              <a:ahLst/>
              <a:rect l="l" t="t" r="r" b="b"/>
              <a:pathLst>
                <a:path w="4207" h="4207">
                  <a:moveTo>
                    <a:pt x="2093" y="1"/>
                  </a:moveTo>
                  <a:cubicBezTo>
                    <a:pt x="1863" y="1"/>
                    <a:pt x="1654" y="210"/>
                    <a:pt x="1654" y="440"/>
                  </a:cubicBezTo>
                  <a:lnTo>
                    <a:pt x="1654" y="1675"/>
                  </a:lnTo>
                  <a:lnTo>
                    <a:pt x="440" y="1675"/>
                  </a:lnTo>
                  <a:cubicBezTo>
                    <a:pt x="189" y="1675"/>
                    <a:pt x="1" y="1863"/>
                    <a:pt x="1" y="2114"/>
                  </a:cubicBezTo>
                  <a:cubicBezTo>
                    <a:pt x="1" y="2344"/>
                    <a:pt x="189" y="2553"/>
                    <a:pt x="440" y="2553"/>
                  </a:cubicBezTo>
                  <a:lnTo>
                    <a:pt x="1654" y="2553"/>
                  </a:lnTo>
                  <a:lnTo>
                    <a:pt x="1654" y="3767"/>
                  </a:lnTo>
                  <a:cubicBezTo>
                    <a:pt x="1654" y="4018"/>
                    <a:pt x="1863" y="4206"/>
                    <a:pt x="2093" y="4206"/>
                  </a:cubicBezTo>
                  <a:cubicBezTo>
                    <a:pt x="2344" y="4206"/>
                    <a:pt x="2533" y="4018"/>
                    <a:pt x="2533" y="3767"/>
                  </a:cubicBezTo>
                  <a:lnTo>
                    <a:pt x="2533" y="2553"/>
                  </a:lnTo>
                  <a:lnTo>
                    <a:pt x="3767" y="2553"/>
                  </a:lnTo>
                  <a:cubicBezTo>
                    <a:pt x="3997" y="2553"/>
                    <a:pt x="4206" y="2344"/>
                    <a:pt x="4206" y="2114"/>
                  </a:cubicBezTo>
                  <a:cubicBezTo>
                    <a:pt x="4206" y="1863"/>
                    <a:pt x="4018" y="1675"/>
                    <a:pt x="3767" y="1675"/>
                  </a:cubicBezTo>
                  <a:lnTo>
                    <a:pt x="2533" y="1675"/>
                  </a:lnTo>
                  <a:lnTo>
                    <a:pt x="2533" y="440"/>
                  </a:lnTo>
                  <a:cubicBezTo>
                    <a:pt x="2533" y="210"/>
                    <a:pt x="2344" y="1"/>
                    <a:pt x="2093" y="1"/>
                  </a:cubicBezTo>
                  <a:close/>
                </a:path>
              </a:pathLst>
            </a:custGeom>
            <a:solidFill>
              <a:srgbClr val="f4efe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46" name="CustomShape 112"/>
          <p:cNvSpPr/>
          <p:nvPr/>
        </p:nvSpPr>
        <p:spPr>
          <a:xfrm>
            <a:off x="8704800" y="4758480"/>
            <a:ext cx="525960" cy="38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3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04</a:t>
            </a:r>
            <a:endParaRPr b="0" lang="pt-PT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0d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TextShape 1"/>
          <p:cNvSpPr txBox="1"/>
          <p:nvPr/>
        </p:nvSpPr>
        <p:spPr>
          <a:xfrm>
            <a:off x="221760" y="260640"/>
            <a:ext cx="8700120" cy="14752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35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Heuristic Evaluation</a:t>
            </a:r>
            <a:endParaRPr b="0" lang="pt-PT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8" name="TextShape 2"/>
          <p:cNvSpPr txBox="1"/>
          <p:nvPr/>
        </p:nvSpPr>
        <p:spPr>
          <a:xfrm>
            <a:off x="716040" y="2761200"/>
            <a:ext cx="2422800" cy="365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7f694c"/>
                </a:solidFill>
                <a:latin typeface="Roboto"/>
                <a:ea typeface="Roboto"/>
              </a:rPr>
              <a:t>Proposed by Jakob Nielsen</a:t>
            </a:r>
            <a:endParaRPr b="0" lang="pt-PT" sz="1400" spc="-1" strike="noStrike">
              <a:latin typeface="Arial"/>
            </a:endParaRPr>
          </a:p>
        </p:txBody>
      </p:sp>
      <p:sp>
        <p:nvSpPr>
          <p:cNvPr id="849" name="TextShape 3"/>
          <p:cNvSpPr txBox="1"/>
          <p:nvPr/>
        </p:nvSpPr>
        <p:spPr>
          <a:xfrm>
            <a:off x="269640" y="2071800"/>
            <a:ext cx="3489120" cy="8262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marL="457200" indent="-323640">
              <a:lnSpc>
                <a:spcPct val="100000"/>
              </a:lnSpc>
              <a:buClr>
                <a:srgbClr val="7f694c"/>
              </a:buClr>
              <a:buFont typeface="Libre Baskerville"/>
              <a:buChar char="●"/>
            </a:pPr>
            <a:r>
              <a:rPr b="1" lang="en" sz="2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10 general usability heuristics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0" name="TextShape 4"/>
          <p:cNvSpPr txBox="1"/>
          <p:nvPr/>
        </p:nvSpPr>
        <p:spPr>
          <a:xfrm>
            <a:off x="4804920" y="2172960"/>
            <a:ext cx="2973240" cy="365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marL="457200" indent="-323640">
              <a:lnSpc>
                <a:spcPct val="100000"/>
              </a:lnSpc>
              <a:buClr>
                <a:srgbClr val="7f694c"/>
              </a:buClr>
              <a:buFont typeface="Libre Baskerville"/>
              <a:buChar char="●"/>
            </a:pPr>
            <a:r>
              <a:rPr b="1" lang="en" sz="2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Severity Scale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851" name="Group 5"/>
          <p:cNvGrpSpPr/>
          <p:nvPr/>
        </p:nvGrpSpPr>
        <p:grpSpPr>
          <a:xfrm>
            <a:off x="2966760" y="2437920"/>
            <a:ext cx="1837440" cy="2289600"/>
            <a:chOff x="2966760" y="2437920"/>
            <a:chExt cx="1837440" cy="2289600"/>
          </a:xfrm>
        </p:grpSpPr>
        <p:sp>
          <p:nvSpPr>
            <p:cNvPr id="852" name="CustomShape 6"/>
            <p:cNvSpPr/>
            <p:nvPr/>
          </p:nvSpPr>
          <p:spPr>
            <a:xfrm>
              <a:off x="4509360" y="3035880"/>
              <a:ext cx="100080" cy="112320"/>
            </a:xfrm>
            <a:custGeom>
              <a:avLst/>
              <a:gdLst/>
              <a:ahLst/>
              <a:rect l="l" t="t" r="r" b="b"/>
              <a:pathLst>
                <a:path w="3537" h="3703">
                  <a:moveTo>
                    <a:pt x="1435" y="0"/>
                  </a:moveTo>
                  <a:cubicBezTo>
                    <a:pt x="1368" y="901"/>
                    <a:pt x="935" y="1501"/>
                    <a:pt x="1" y="1668"/>
                  </a:cubicBezTo>
                  <a:cubicBezTo>
                    <a:pt x="34" y="1768"/>
                    <a:pt x="67" y="1868"/>
                    <a:pt x="67" y="2002"/>
                  </a:cubicBezTo>
                  <a:cubicBezTo>
                    <a:pt x="701" y="2068"/>
                    <a:pt x="1068" y="2469"/>
                    <a:pt x="1235" y="3036"/>
                  </a:cubicBezTo>
                  <a:lnTo>
                    <a:pt x="1235" y="3069"/>
                  </a:lnTo>
                  <a:cubicBezTo>
                    <a:pt x="1268" y="3136"/>
                    <a:pt x="1335" y="3236"/>
                    <a:pt x="1368" y="3336"/>
                  </a:cubicBezTo>
                  <a:cubicBezTo>
                    <a:pt x="1402" y="3469"/>
                    <a:pt x="1402" y="3569"/>
                    <a:pt x="1435" y="3703"/>
                  </a:cubicBezTo>
                  <a:cubicBezTo>
                    <a:pt x="2069" y="3136"/>
                    <a:pt x="2269" y="2135"/>
                    <a:pt x="3537" y="1802"/>
                  </a:cubicBezTo>
                  <a:cubicBezTo>
                    <a:pt x="2236" y="1535"/>
                    <a:pt x="2102" y="501"/>
                    <a:pt x="1435" y="34"/>
                  </a:cubicBezTo>
                  <a:lnTo>
                    <a:pt x="1435" y="0"/>
                  </a:lnTo>
                  <a:close/>
                </a:path>
              </a:pathLst>
            </a:custGeom>
            <a:solidFill>
              <a:srgbClr val="ececf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3" name="CustomShape 7"/>
            <p:cNvSpPr/>
            <p:nvPr/>
          </p:nvSpPr>
          <p:spPr>
            <a:xfrm>
              <a:off x="3150360" y="3337560"/>
              <a:ext cx="1071720" cy="1089360"/>
            </a:xfrm>
            <a:custGeom>
              <a:avLst/>
              <a:gdLst/>
              <a:ahLst/>
              <a:rect l="l" t="t" r="r" b="b"/>
              <a:pathLst>
                <a:path w="37761" h="35793">
                  <a:moveTo>
                    <a:pt x="12303" y="1"/>
                  </a:moveTo>
                  <a:cubicBezTo>
                    <a:pt x="11948" y="1"/>
                    <a:pt x="11639" y="246"/>
                    <a:pt x="11275" y="667"/>
                  </a:cubicBezTo>
                  <a:cubicBezTo>
                    <a:pt x="9173" y="3169"/>
                    <a:pt x="7005" y="5638"/>
                    <a:pt x="4904" y="8139"/>
                  </a:cubicBezTo>
                  <a:cubicBezTo>
                    <a:pt x="3236" y="10074"/>
                    <a:pt x="1401" y="11809"/>
                    <a:pt x="0" y="13944"/>
                  </a:cubicBezTo>
                  <a:cubicBezTo>
                    <a:pt x="400" y="14978"/>
                    <a:pt x="1334" y="15545"/>
                    <a:pt x="2102" y="16212"/>
                  </a:cubicBezTo>
                  <a:cubicBezTo>
                    <a:pt x="9507" y="22383"/>
                    <a:pt x="16846" y="28688"/>
                    <a:pt x="24251" y="34859"/>
                  </a:cubicBezTo>
                  <a:cubicBezTo>
                    <a:pt x="24718" y="35125"/>
                    <a:pt x="24985" y="35659"/>
                    <a:pt x="25518" y="35793"/>
                  </a:cubicBezTo>
                  <a:cubicBezTo>
                    <a:pt x="26085" y="35726"/>
                    <a:pt x="26352" y="35292"/>
                    <a:pt x="26686" y="34925"/>
                  </a:cubicBezTo>
                  <a:cubicBezTo>
                    <a:pt x="29354" y="31957"/>
                    <a:pt x="31956" y="28888"/>
                    <a:pt x="34558" y="25852"/>
                  </a:cubicBezTo>
                  <a:cubicBezTo>
                    <a:pt x="35626" y="24618"/>
                    <a:pt x="36960" y="23584"/>
                    <a:pt x="37527" y="21983"/>
                  </a:cubicBezTo>
                  <a:cubicBezTo>
                    <a:pt x="37760" y="21382"/>
                    <a:pt x="37527" y="20982"/>
                    <a:pt x="37060" y="20582"/>
                  </a:cubicBezTo>
                  <a:cubicBezTo>
                    <a:pt x="29088" y="13877"/>
                    <a:pt x="21149" y="7139"/>
                    <a:pt x="13210" y="434"/>
                  </a:cubicBezTo>
                  <a:cubicBezTo>
                    <a:pt x="12854" y="136"/>
                    <a:pt x="12566" y="1"/>
                    <a:pt x="12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4" name="CustomShape 8"/>
            <p:cNvSpPr/>
            <p:nvPr/>
          </p:nvSpPr>
          <p:spPr>
            <a:xfrm>
              <a:off x="2966760" y="3762000"/>
              <a:ext cx="887760" cy="895320"/>
            </a:xfrm>
            <a:custGeom>
              <a:avLst/>
              <a:gdLst/>
              <a:ahLst/>
              <a:rect l="l" t="t" r="r" b="b"/>
              <a:pathLst>
                <a:path w="31290" h="29422">
                  <a:moveTo>
                    <a:pt x="6472" y="1"/>
                  </a:moveTo>
                  <a:cubicBezTo>
                    <a:pt x="6239" y="201"/>
                    <a:pt x="5938" y="368"/>
                    <a:pt x="5738" y="601"/>
                  </a:cubicBezTo>
                  <a:cubicBezTo>
                    <a:pt x="4337" y="2202"/>
                    <a:pt x="3070" y="3903"/>
                    <a:pt x="1602" y="5404"/>
                  </a:cubicBezTo>
                  <a:cubicBezTo>
                    <a:pt x="1" y="7072"/>
                    <a:pt x="134" y="8140"/>
                    <a:pt x="1836" y="9674"/>
                  </a:cubicBezTo>
                  <a:cubicBezTo>
                    <a:pt x="2903" y="10608"/>
                    <a:pt x="4004" y="11476"/>
                    <a:pt x="5071" y="12376"/>
                  </a:cubicBezTo>
                  <a:cubicBezTo>
                    <a:pt x="7573" y="14478"/>
                    <a:pt x="10108" y="16546"/>
                    <a:pt x="12543" y="18681"/>
                  </a:cubicBezTo>
                  <a:cubicBezTo>
                    <a:pt x="14378" y="20315"/>
                    <a:pt x="16346" y="21816"/>
                    <a:pt x="18181" y="23384"/>
                  </a:cubicBezTo>
                  <a:cubicBezTo>
                    <a:pt x="20582" y="25452"/>
                    <a:pt x="22884" y="27587"/>
                    <a:pt x="25486" y="29422"/>
                  </a:cubicBezTo>
                  <a:cubicBezTo>
                    <a:pt x="25853" y="27520"/>
                    <a:pt x="27020" y="26086"/>
                    <a:pt x="28354" y="24785"/>
                  </a:cubicBezTo>
                  <a:cubicBezTo>
                    <a:pt x="29255" y="23918"/>
                    <a:pt x="29922" y="22884"/>
                    <a:pt x="30689" y="21916"/>
                  </a:cubicBezTo>
                  <a:cubicBezTo>
                    <a:pt x="30990" y="21583"/>
                    <a:pt x="31290" y="21216"/>
                    <a:pt x="30990" y="20715"/>
                  </a:cubicBezTo>
                  <a:cubicBezTo>
                    <a:pt x="26153" y="16579"/>
                    <a:pt x="21316" y="12476"/>
                    <a:pt x="16479" y="8373"/>
                  </a:cubicBezTo>
                  <a:cubicBezTo>
                    <a:pt x="13144" y="5571"/>
                    <a:pt x="9808" y="2803"/>
                    <a:pt x="64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5" name="CustomShape 9"/>
            <p:cNvSpPr/>
            <p:nvPr/>
          </p:nvSpPr>
          <p:spPr>
            <a:xfrm>
              <a:off x="3704400" y="4006800"/>
              <a:ext cx="597960" cy="693000"/>
            </a:xfrm>
            <a:custGeom>
              <a:avLst/>
              <a:gdLst/>
              <a:ahLst/>
              <a:rect l="l" t="t" r="r" b="b"/>
              <a:pathLst>
                <a:path w="21082" h="22776">
                  <a:moveTo>
                    <a:pt x="18013" y="1"/>
                  </a:moveTo>
                  <a:cubicBezTo>
                    <a:pt x="17713" y="268"/>
                    <a:pt x="17413" y="534"/>
                    <a:pt x="17146" y="835"/>
                  </a:cubicBezTo>
                  <a:cubicBezTo>
                    <a:pt x="13410" y="5104"/>
                    <a:pt x="9707" y="9407"/>
                    <a:pt x="6004" y="13677"/>
                  </a:cubicBezTo>
                  <a:cubicBezTo>
                    <a:pt x="5979" y="13675"/>
                    <a:pt x="5953" y="13674"/>
                    <a:pt x="5928" y="13674"/>
                  </a:cubicBezTo>
                  <a:cubicBezTo>
                    <a:pt x="5566" y="13674"/>
                    <a:pt x="5289" y="13894"/>
                    <a:pt x="5070" y="14144"/>
                  </a:cubicBezTo>
                  <a:cubicBezTo>
                    <a:pt x="3669" y="15745"/>
                    <a:pt x="2202" y="17313"/>
                    <a:pt x="867" y="18981"/>
                  </a:cubicBezTo>
                  <a:cubicBezTo>
                    <a:pt x="0" y="20082"/>
                    <a:pt x="134" y="21082"/>
                    <a:pt x="1201" y="22083"/>
                  </a:cubicBezTo>
                  <a:cubicBezTo>
                    <a:pt x="1725" y="22542"/>
                    <a:pt x="2226" y="22776"/>
                    <a:pt x="2730" y="22776"/>
                  </a:cubicBezTo>
                  <a:cubicBezTo>
                    <a:pt x="3251" y="22776"/>
                    <a:pt x="3777" y="22525"/>
                    <a:pt x="4337" y="22016"/>
                  </a:cubicBezTo>
                  <a:cubicBezTo>
                    <a:pt x="4670" y="21716"/>
                    <a:pt x="4970" y="21383"/>
                    <a:pt x="5170" y="20949"/>
                  </a:cubicBezTo>
                  <a:cubicBezTo>
                    <a:pt x="5271" y="20682"/>
                    <a:pt x="5237" y="20382"/>
                    <a:pt x="5037" y="20182"/>
                  </a:cubicBezTo>
                  <a:cubicBezTo>
                    <a:pt x="4337" y="19481"/>
                    <a:pt x="4670" y="18948"/>
                    <a:pt x="5170" y="18314"/>
                  </a:cubicBezTo>
                  <a:cubicBezTo>
                    <a:pt x="5492" y="17912"/>
                    <a:pt x="5813" y="17704"/>
                    <a:pt x="6171" y="17704"/>
                  </a:cubicBezTo>
                  <a:cubicBezTo>
                    <a:pt x="6408" y="17704"/>
                    <a:pt x="6660" y="17795"/>
                    <a:pt x="6938" y="17980"/>
                  </a:cubicBezTo>
                  <a:cubicBezTo>
                    <a:pt x="7030" y="18035"/>
                    <a:pt x="7152" y="18060"/>
                    <a:pt x="7277" y="18060"/>
                  </a:cubicBezTo>
                  <a:cubicBezTo>
                    <a:pt x="7379" y="18060"/>
                    <a:pt x="7482" y="18044"/>
                    <a:pt x="7572" y="18014"/>
                  </a:cubicBezTo>
                  <a:cubicBezTo>
                    <a:pt x="8339" y="17580"/>
                    <a:pt x="8773" y="16779"/>
                    <a:pt x="9407" y="16246"/>
                  </a:cubicBezTo>
                  <a:cubicBezTo>
                    <a:pt x="12976" y="12109"/>
                    <a:pt x="16545" y="8006"/>
                    <a:pt x="20148" y="3870"/>
                  </a:cubicBezTo>
                  <a:cubicBezTo>
                    <a:pt x="20481" y="3470"/>
                    <a:pt x="21082" y="3103"/>
                    <a:pt x="20782" y="2369"/>
                  </a:cubicBezTo>
                  <a:cubicBezTo>
                    <a:pt x="19848" y="1568"/>
                    <a:pt x="18914" y="801"/>
                    <a:pt x="18013" y="1"/>
                  </a:cubicBezTo>
                  <a:close/>
                </a:path>
              </a:pathLst>
            </a:custGeom>
            <a:solidFill>
              <a:srgbClr val="f7f7e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6" name="CustomShape 10"/>
            <p:cNvSpPr/>
            <p:nvPr/>
          </p:nvSpPr>
          <p:spPr>
            <a:xfrm>
              <a:off x="3962880" y="4072320"/>
              <a:ext cx="367920" cy="443160"/>
            </a:xfrm>
            <a:custGeom>
              <a:avLst/>
              <a:gdLst/>
              <a:ahLst/>
              <a:rect l="l" t="t" r="r" b="b"/>
              <a:pathLst>
                <a:path w="12977" h="14564">
                  <a:moveTo>
                    <a:pt x="12340" y="1"/>
                  </a:moveTo>
                  <a:cubicBezTo>
                    <a:pt x="12125" y="1"/>
                    <a:pt x="11895" y="139"/>
                    <a:pt x="11676" y="219"/>
                  </a:cubicBezTo>
                  <a:cubicBezTo>
                    <a:pt x="11008" y="1020"/>
                    <a:pt x="10375" y="1854"/>
                    <a:pt x="9708" y="2654"/>
                  </a:cubicBezTo>
                  <a:cubicBezTo>
                    <a:pt x="6472" y="6390"/>
                    <a:pt x="3236" y="10126"/>
                    <a:pt x="1" y="13896"/>
                  </a:cubicBezTo>
                  <a:cubicBezTo>
                    <a:pt x="56" y="14309"/>
                    <a:pt x="225" y="14563"/>
                    <a:pt x="584" y="14563"/>
                  </a:cubicBezTo>
                  <a:cubicBezTo>
                    <a:pt x="659" y="14563"/>
                    <a:pt x="742" y="14552"/>
                    <a:pt x="835" y="14529"/>
                  </a:cubicBezTo>
                  <a:cubicBezTo>
                    <a:pt x="4671" y="10126"/>
                    <a:pt x="8507" y="5723"/>
                    <a:pt x="12343" y="1320"/>
                  </a:cubicBezTo>
                  <a:cubicBezTo>
                    <a:pt x="12610" y="1020"/>
                    <a:pt x="12977" y="686"/>
                    <a:pt x="12743" y="252"/>
                  </a:cubicBezTo>
                  <a:cubicBezTo>
                    <a:pt x="12622" y="64"/>
                    <a:pt x="12485" y="1"/>
                    <a:pt x="123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7" name="CustomShape 11"/>
            <p:cNvSpPr/>
            <p:nvPr/>
          </p:nvSpPr>
          <p:spPr>
            <a:xfrm>
              <a:off x="3674160" y="4392720"/>
              <a:ext cx="200520" cy="334800"/>
            </a:xfrm>
            <a:custGeom>
              <a:avLst/>
              <a:gdLst/>
              <a:ahLst/>
              <a:rect l="l" t="t" r="r" b="b"/>
              <a:pathLst>
                <a:path w="7073" h="11009">
                  <a:moveTo>
                    <a:pt x="6072" y="0"/>
                  </a:moveTo>
                  <a:cubicBezTo>
                    <a:pt x="4938" y="1768"/>
                    <a:pt x="3537" y="3370"/>
                    <a:pt x="2102" y="4937"/>
                  </a:cubicBezTo>
                  <a:cubicBezTo>
                    <a:pt x="1135" y="5971"/>
                    <a:pt x="1" y="7039"/>
                    <a:pt x="568" y="8707"/>
                  </a:cubicBezTo>
                  <a:cubicBezTo>
                    <a:pt x="1035" y="9174"/>
                    <a:pt x="1535" y="9674"/>
                    <a:pt x="2035" y="10108"/>
                  </a:cubicBezTo>
                  <a:cubicBezTo>
                    <a:pt x="2701" y="10709"/>
                    <a:pt x="3320" y="11009"/>
                    <a:pt x="3925" y="11009"/>
                  </a:cubicBezTo>
                  <a:cubicBezTo>
                    <a:pt x="4564" y="11009"/>
                    <a:pt x="5188" y="10675"/>
                    <a:pt x="5838" y="10008"/>
                  </a:cubicBezTo>
                  <a:cubicBezTo>
                    <a:pt x="6272" y="9607"/>
                    <a:pt x="6605" y="9107"/>
                    <a:pt x="6972" y="8673"/>
                  </a:cubicBezTo>
                  <a:cubicBezTo>
                    <a:pt x="7030" y="8124"/>
                    <a:pt x="6763" y="7926"/>
                    <a:pt x="6343" y="7926"/>
                  </a:cubicBezTo>
                  <a:cubicBezTo>
                    <a:pt x="6278" y="7926"/>
                    <a:pt x="6210" y="7931"/>
                    <a:pt x="6138" y="7939"/>
                  </a:cubicBezTo>
                  <a:cubicBezTo>
                    <a:pt x="5805" y="8306"/>
                    <a:pt x="5438" y="8673"/>
                    <a:pt x="5138" y="9040"/>
                  </a:cubicBezTo>
                  <a:cubicBezTo>
                    <a:pt x="4721" y="9557"/>
                    <a:pt x="4312" y="9791"/>
                    <a:pt x="3895" y="9791"/>
                  </a:cubicBezTo>
                  <a:cubicBezTo>
                    <a:pt x="3478" y="9791"/>
                    <a:pt x="3053" y="9557"/>
                    <a:pt x="2603" y="9140"/>
                  </a:cubicBezTo>
                  <a:cubicBezTo>
                    <a:pt x="1468" y="8106"/>
                    <a:pt x="1368" y="7639"/>
                    <a:pt x="2269" y="6538"/>
                  </a:cubicBezTo>
                  <a:cubicBezTo>
                    <a:pt x="3870" y="4704"/>
                    <a:pt x="5471" y="2836"/>
                    <a:pt x="7072" y="1001"/>
                  </a:cubicBezTo>
                  <a:cubicBezTo>
                    <a:pt x="6839" y="534"/>
                    <a:pt x="6539" y="201"/>
                    <a:pt x="6072" y="0"/>
                  </a:cubicBezTo>
                  <a:close/>
                </a:path>
              </a:pathLst>
            </a:custGeom>
            <a:solidFill>
              <a:srgbClr val="66575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8" name="CustomShape 12"/>
            <p:cNvSpPr/>
            <p:nvPr/>
          </p:nvSpPr>
          <p:spPr>
            <a:xfrm>
              <a:off x="3810600" y="4528800"/>
              <a:ext cx="166320" cy="193680"/>
            </a:xfrm>
            <a:custGeom>
              <a:avLst/>
              <a:gdLst/>
              <a:ahLst/>
              <a:rect l="l" t="t" r="r" b="b"/>
              <a:pathLst>
                <a:path w="5871" h="6375">
                  <a:moveTo>
                    <a:pt x="2341" y="1"/>
                  </a:moveTo>
                  <a:cubicBezTo>
                    <a:pt x="1807" y="1"/>
                    <a:pt x="1333" y="401"/>
                    <a:pt x="901" y="1171"/>
                  </a:cubicBezTo>
                  <a:cubicBezTo>
                    <a:pt x="834" y="1304"/>
                    <a:pt x="734" y="1404"/>
                    <a:pt x="634" y="1471"/>
                  </a:cubicBezTo>
                  <a:cubicBezTo>
                    <a:pt x="0" y="2005"/>
                    <a:pt x="0" y="2472"/>
                    <a:pt x="767" y="2939"/>
                  </a:cubicBezTo>
                  <a:cubicBezTo>
                    <a:pt x="1001" y="3072"/>
                    <a:pt x="1134" y="3306"/>
                    <a:pt x="1334" y="3506"/>
                  </a:cubicBezTo>
                  <a:cubicBezTo>
                    <a:pt x="1668" y="3639"/>
                    <a:pt x="2002" y="3839"/>
                    <a:pt x="2168" y="4206"/>
                  </a:cubicBezTo>
                  <a:cubicBezTo>
                    <a:pt x="3136" y="4907"/>
                    <a:pt x="4103" y="5607"/>
                    <a:pt x="5170" y="6375"/>
                  </a:cubicBezTo>
                  <a:cubicBezTo>
                    <a:pt x="5271" y="5607"/>
                    <a:pt x="5337" y="5040"/>
                    <a:pt x="5437" y="4473"/>
                  </a:cubicBezTo>
                  <a:cubicBezTo>
                    <a:pt x="5604" y="3372"/>
                    <a:pt x="5871" y="2238"/>
                    <a:pt x="4637" y="1504"/>
                  </a:cubicBezTo>
                  <a:cubicBezTo>
                    <a:pt x="4603" y="904"/>
                    <a:pt x="4170" y="804"/>
                    <a:pt x="3703" y="737"/>
                  </a:cubicBezTo>
                  <a:cubicBezTo>
                    <a:pt x="3207" y="242"/>
                    <a:pt x="2756" y="1"/>
                    <a:pt x="2341" y="1"/>
                  </a:cubicBezTo>
                  <a:close/>
                </a:path>
              </a:pathLst>
            </a:custGeom>
            <a:solidFill>
              <a:srgbClr val="9b742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9" name="CustomShape 13"/>
            <p:cNvSpPr/>
            <p:nvPr/>
          </p:nvSpPr>
          <p:spPr>
            <a:xfrm>
              <a:off x="3915720" y="4495320"/>
              <a:ext cx="70560" cy="78840"/>
            </a:xfrm>
            <a:custGeom>
              <a:avLst/>
              <a:gdLst/>
              <a:ahLst/>
              <a:rect l="l" t="t" r="r" b="b"/>
              <a:pathLst>
                <a:path w="2503" h="2603">
                  <a:moveTo>
                    <a:pt x="1669" y="1"/>
                  </a:moveTo>
                  <a:cubicBezTo>
                    <a:pt x="1135" y="601"/>
                    <a:pt x="568" y="1235"/>
                    <a:pt x="1" y="1835"/>
                  </a:cubicBezTo>
                  <a:cubicBezTo>
                    <a:pt x="334" y="2069"/>
                    <a:pt x="635" y="2336"/>
                    <a:pt x="935" y="2602"/>
                  </a:cubicBezTo>
                  <a:cubicBezTo>
                    <a:pt x="1468" y="1935"/>
                    <a:pt x="2002" y="1268"/>
                    <a:pt x="2503" y="634"/>
                  </a:cubicBezTo>
                  <a:cubicBezTo>
                    <a:pt x="2236" y="401"/>
                    <a:pt x="1969" y="201"/>
                    <a:pt x="1669" y="1"/>
                  </a:cubicBezTo>
                  <a:close/>
                </a:path>
              </a:pathLst>
            </a:custGeom>
            <a:solidFill>
              <a:srgbClr val="66575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0" name="CustomShape 14"/>
            <p:cNvSpPr/>
            <p:nvPr/>
          </p:nvSpPr>
          <p:spPr>
            <a:xfrm>
              <a:off x="4023720" y="2437920"/>
              <a:ext cx="150120" cy="207720"/>
            </a:xfrm>
            <a:custGeom>
              <a:avLst/>
              <a:gdLst/>
              <a:ahLst/>
              <a:rect l="l" t="t" r="r" b="b"/>
              <a:pathLst>
                <a:path w="5305" h="6832">
                  <a:moveTo>
                    <a:pt x="3384" y="0"/>
                  </a:moveTo>
                  <a:cubicBezTo>
                    <a:pt x="3062" y="0"/>
                    <a:pt x="2736" y="60"/>
                    <a:pt x="2402" y="226"/>
                  </a:cubicBezTo>
                  <a:cubicBezTo>
                    <a:pt x="1468" y="393"/>
                    <a:pt x="934" y="1094"/>
                    <a:pt x="768" y="1827"/>
                  </a:cubicBezTo>
                  <a:cubicBezTo>
                    <a:pt x="334" y="3462"/>
                    <a:pt x="0" y="5130"/>
                    <a:pt x="0" y="6831"/>
                  </a:cubicBezTo>
                  <a:cubicBezTo>
                    <a:pt x="634" y="6397"/>
                    <a:pt x="1268" y="5964"/>
                    <a:pt x="1602" y="5263"/>
                  </a:cubicBezTo>
                  <a:cubicBezTo>
                    <a:pt x="2132" y="5538"/>
                    <a:pt x="2674" y="5686"/>
                    <a:pt x="3228" y="5686"/>
                  </a:cubicBezTo>
                  <a:cubicBezTo>
                    <a:pt x="3614" y="5686"/>
                    <a:pt x="4006" y="5614"/>
                    <a:pt x="4404" y="5463"/>
                  </a:cubicBezTo>
                  <a:cubicBezTo>
                    <a:pt x="4704" y="3762"/>
                    <a:pt x="5004" y="2028"/>
                    <a:pt x="5304" y="326"/>
                  </a:cubicBezTo>
                  <a:cubicBezTo>
                    <a:pt x="4659" y="237"/>
                    <a:pt x="4029" y="0"/>
                    <a:pt x="3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1" name="CustomShape 15"/>
            <p:cNvSpPr/>
            <p:nvPr/>
          </p:nvSpPr>
          <p:spPr>
            <a:xfrm>
              <a:off x="3908880" y="3222720"/>
              <a:ext cx="146520" cy="197640"/>
            </a:xfrm>
            <a:custGeom>
              <a:avLst/>
              <a:gdLst/>
              <a:ahLst/>
              <a:rect l="l" t="t" r="r" b="b"/>
              <a:pathLst>
                <a:path w="5171" h="6505">
                  <a:moveTo>
                    <a:pt x="3468" y="0"/>
                  </a:moveTo>
                  <a:cubicBezTo>
                    <a:pt x="3094" y="0"/>
                    <a:pt x="2717" y="62"/>
                    <a:pt x="2335" y="233"/>
                  </a:cubicBezTo>
                  <a:cubicBezTo>
                    <a:pt x="1568" y="400"/>
                    <a:pt x="1201" y="967"/>
                    <a:pt x="801" y="1568"/>
                  </a:cubicBezTo>
                  <a:cubicBezTo>
                    <a:pt x="334" y="3169"/>
                    <a:pt x="34" y="4803"/>
                    <a:pt x="0" y="6505"/>
                  </a:cubicBezTo>
                  <a:cubicBezTo>
                    <a:pt x="367" y="5704"/>
                    <a:pt x="1068" y="5304"/>
                    <a:pt x="1802" y="4937"/>
                  </a:cubicBezTo>
                  <a:cubicBezTo>
                    <a:pt x="2005" y="4892"/>
                    <a:pt x="2206" y="4874"/>
                    <a:pt x="2407" y="4874"/>
                  </a:cubicBezTo>
                  <a:cubicBezTo>
                    <a:pt x="3094" y="4874"/>
                    <a:pt x="3765" y="5085"/>
                    <a:pt x="4437" y="5137"/>
                  </a:cubicBezTo>
                  <a:cubicBezTo>
                    <a:pt x="4670" y="3502"/>
                    <a:pt x="4937" y="1868"/>
                    <a:pt x="5171" y="267"/>
                  </a:cubicBezTo>
                  <a:cubicBezTo>
                    <a:pt x="4605" y="146"/>
                    <a:pt x="4040" y="0"/>
                    <a:pt x="34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2" name="CustomShape 16"/>
            <p:cNvSpPr/>
            <p:nvPr/>
          </p:nvSpPr>
          <p:spPr>
            <a:xfrm>
              <a:off x="3997080" y="2644200"/>
              <a:ext cx="144720" cy="180360"/>
            </a:xfrm>
            <a:custGeom>
              <a:avLst/>
              <a:gdLst/>
              <a:ahLst/>
              <a:rect l="l" t="t" r="r" b="b"/>
              <a:pathLst>
                <a:path w="5105" h="5932">
                  <a:moveTo>
                    <a:pt x="3296" y="0"/>
                  </a:moveTo>
                  <a:cubicBezTo>
                    <a:pt x="2965" y="0"/>
                    <a:pt x="2633" y="43"/>
                    <a:pt x="2302" y="161"/>
                  </a:cubicBezTo>
                  <a:cubicBezTo>
                    <a:pt x="1568" y="428"/>
                    <a:pt x="1068" y="895"/>
                    <a:pt x="701" y="1562"/>
                  </a:cubicBezTo>
                  <a:cubicBezTo>
                    <a:pt x="267" y="2996"/>
                    <a:pt x="34" y="4431"/>
                    <a:pt x="0" y="5932"/>
                  </a:cubicBezTo>
                  <a:cubicBezTo>
                    <a:pt x="401" y="5065"/>
                    <a:pt x="1101" y="4531"/>
                    <a:pt x="2035" y="4264"/>
                  </a:cubicBezTo>
                  <a:cubicBezTo>
                    <a:pt x="2162" y="4259"/>
                    <a:pt x="2289" y="4256"/>
                    <a:pt x="2415" y="4256"/>
                  </a:cubicBezTo>
                  <a:cubicBezTo>
                    <a:pt x="3088" y="4256"/>
                    <a:pt x="3758" y="4334"/>
                    <a:pt x="4404" y="4531"/>
                  </a:cubicBezTo>
                  <a:cubicBezTo>
                    <a:pt x="4637" y="3097"/>
                    <a:pt x="4871" y="1662"/>
                    <a:pt x="5104" y="228"/>
                  </a:cubicBezTo>
                  <a:cubicBezTo>
                    <a:pt x="4501" y="142"/>
                    <a:pt x="3899" y="0"/>
                    <a:pt x="3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3" name="CustomShape 17"/>
            <p:cNvSpPr/>
            <p:nvPr/>
          </p:nvSpPr>
          <p:spPr>
            <a:xfrm>
              <a:off x="4026240" y="2448000"/>
              <a:ext cx="777960" cy="1046880"/>
            </a:xfrm>
            <a:custGeom>
              <a:avLst/>
              <a:gdLst/>
              <a:ahLst/>
              <a:rect l="l" t="t" r="r" b="b"/>
              <a:pathLst>
                <a:path w="27421" h="34402">
                  <a:moveTo>
                    <a:pt x="5204" y="0"/>
                  </a:moveTo>
                  <a:cubicBezTo>
                    <a:pt x="4837" y="234"/>
                    <a:pt x="4671" y="601"/>
                    <a:pt x="4604" y="1001"/>
                  </a:cubicBezTo>
                  <a:cubicBezTo>
                    <a:pt x="4404" y="2335"/>
                    <a:pt x="4103" y="3703"/>
                    <a:pt x="4003" y="5071"/>
                  </a:cubicBezTo>
                  <a:cubicBezTo>
                    <a:pt x="3870" y="5571"/>
                    <a:pt x="3803" y="6105"/>
                    <a:pt x="3770" y="6638"/>
                  </a:cubicBezTo>
                  <a:cubicBezTo>
                    <a:pt x="3436" y="8039"/>
                    <a:pt x="3236" y="9440"/>
                    <a:pt x="3103" y="10875"/>
                  </a:cubicBezTo>
                  <a:cubicBezTo>
                    <a:pt x="2602" y="12976"/>
                    <a:pt x="2369" y="15078"/>
                    <a:pt x="2035" y="17213"/>
                  </a:cubicBezTo>
                  <a:cubicBezTo>
                    <a:pt x="1602" y="19981"/>
                    <a:pt x="1068" y="22750"/>
                    <a:pt x="768" y="25552"/>
                  </a:cubicBezTo>
                  <a:cubicBezTo>
                    <a:pt x="401" y="26920"/>
                    <a:pt x="267" y="28321"/>
                    <a:pt x="67" y="29688"/>
                  </a:cubicBezTo>
                  <a:cubicBezTo>
                    <a:pt x="1" y="30022"/>
                    <a:pt x="34" y="30355"/>
                    <a:pt x="234" y="30656"/>
                  </a:cubicBezTo>
                  <a:cubicBezTo>
                    <a:pt x="634" y="31056"/>
                    <a:pt x="1168" y="31089"/>
                    <a:pt x="1702" y="31189"/>
                  </a:cubicBezTo>
                  <a:cubicBezTo>
                    <a:pt x="8273" y="32223"/>
                    <a:pt x="14844" y="33291"/>
                    <a:pt x="21449" y="34325"/>
                  </a:cubicBezTo>
                  <a:cubicBezTo>
                    <a:pt x="21661" y="34363"/>
                    <a:pt x="21873" y="34402"/>
                    <a:pt x="22085" y="34402"/>
                  </a:cubicBezTo>
                  <a:cubicBezTo>
                    <a:pt x="22240" y="34402"/>
                    <a:pt x="22395" y="34381"/>
                    <a:pt x="22550" y="34325"/>
                  </a:cubicBezTo>
                  <a:cubicBezTo>
                    <a:pt x="24118" y="24385"/>
                    <a:pt x="25719" y="14444"/>
                    <a:pt x="27320" y="4504"/>
                  </a:cubicBezTo>
                  <a:cubicBezTo>
                    <a:pt x="27420" y="3803"/>
                    <a:pt x="27220" y="3470"/>
                    <a:pt x="26486" y="3336"/>
                  </a:cubicBezTo>
                  <a:cubicBezTo>
                    <a:pt x="19414" y="2235"/>
                    <a:pt x="12309" y="1135"/>
                    <a:pt x="5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4" name="CustomShape 18"/>
            <p:cNvSpPr/>
            <p:nvPr/>
          </p:nvSpPr>
          <p:spPr>
            <a:xfrm>
              <a:off x="3929760" y="2762640"/>
              <a:ext cx="192960" cy="641520"/>
            </a:xfrm>
            <a:custGeom>
              <a:avLst/>
              <a:gdLst/>
              <a:ahLst/>
              <a:rect l="l" t="t" r="r" b="b"/>
              <a:pathLst>
                <a:path w="6805" h="21083">
                  <a:moveTo>
                    <a:pt x="5197" y="0"/>
                  </a:moveTo>
                  <a:cubicBezTo>
                    <a:pt x="4197" y="0"/>
                    <a:pt x="3104" y="481"/>
                    <a:pt x="2635" y="1235"/>
                  </a:cubicBezTo>
                  <a:cubicBezTo>
                    <a:pt x="1234" y="6372"/>
                    <a:pt x="867" y="11276"/>
                    <a:pt x="0" y="16380"/>
                  </a:cubicBezTo>
                  <a:cubicBezTo>
                    <a:pt x="6305" y="13277"/>
                    <a:pt x="3269" y="21083"/>
                    <a:pt x="6805" y="635"/>
                  </a:cubicBezTo>
                  <a:cubicBezTo>
                    <a:pt x="6429" y="194"/>
                    <a:pt x="5832" y="0"/>
                    <a:pt x="51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5" name="CustomShape 19"/>
            <p:cNvSpPr/>
            <p:nvPr/>
          </p:nvSpPr>
          <p:spPr>
            <a:xfrm>
              <a:off x="3884400" y="3362040"/>
              <a:ext cx="781920" cy="307800"/>
            </a:xfrm>
            <a:custGeom>
              <a:avLst/>
              <a:gdLst/>
              <a:ahLst/>
              <a:rect l="l" t="t" r="r" b="b"/>
              <a:pathLst>
                <a:path w="27554" h="10127">
                  <a:moveTo>
                    <a:pt x="3689" y="1"/>
                  </a:moveTo>
                  <a:cubicBezTo>
                    <a:pt x="3400" y="1"/>
                    <a:pt x="3103" y="30"/>
                    <a:pt x="2803" y="64"/>
                  </a:cubicBezTo>
                  <a:cubicBezTo>
                    <a:pt x="1936" y="464"/>
                    <a:pt x="968" y="731"/>
                    <a:pt x="868" y="1932"/>
                  </a:cubicBezTo>
                  <a:cubicBezTo>
                    <a:pt x="1" y="4066"/>
                    <a:pt x="835" y="6101"/>
                    <a:pt x="2803" y="6435"/>
                  </a:cubicBezTo>
                  <a:cubicBezTo>
                    <a:pt x="10475" y="7669"/>
                    <a:pt x="18147" y="8870"/>
                    <a:pt x="25819" y="10104"/>
                  </a:cubicBezTo>
                  <a:cubicBezTo>
                    <a:pt x="25919" y="10119"/>
                    <a:pt x="26009" y="10127"/>
                    <a:pt x="26091" y="10127"/>
                  </a:cubicBezTo>
                  <a:cubicBezTo>
                    <a:pt x="26560" y="10127"/>
                    <a:pt x="26753" y="9881"/>
                    <a:pt x="26753" y="9370"/>
                  </a:cubicBezTo>
                  <a:cubicBezTo>
                    <a:pt x="26520" y="9003"/>
                    <a:pt x="26420" y="8536"/>
                    <a:pt x="25986" y="8336"/>
                  </a:cubicBezTo>
                  <a:cubicBezTo>
                    <a:pt x="25886" y="8370"/>
                    <a:pt x="25819" y="8403"/>
                    <a:pt x="25753" y="8470"/>
                  </a:cubicBezTo>
                  <a:cubicBezTo>
                    <a:pt x="25605" y="8636"/>
                    <a:pt x="25436" y="8679"/>
                    <a:pt x="25259" y="8679"/>
                  </a:cubicBezTo>
                  <a:cubicBezTo>
                    <a:pt x="25116" y="8679"/>
                    <a:pt x="24967" y="8651"/>
                    <a:pt x="24819" y="8636"/>
                  </a:cubicBezTo>
                  <a:cubicBezTo>
                    <a:pt x="24352" y="8603"/>
                    <a:pt x="23885" y="8436"/>
                    <a:pt x="23418" y="8436"/>
                  </a:cubicBezTo>
                  <a:cubicBezTo>
                    <a:pt x="18314" y="7669"/>
                    <a:pt x="13244" y="6802"/>
                    <a:pt x="8140" y="6068"/>
                  </a:cubicBezTo>
                  <a:cubicBezTo>
                    <a:pt x="8023" y="6156"/>
                    <a:pt x="7921" y="6191"/>
                    <a:pt x="7831" y="6191"/>
                  </a:cubicBezTo>
                  <a:cubicBezTo>
                    <a:pt x="7509" y="6191"/>
                    <a:pt x="7318" y="5753"/>
                    <a:pt x="7006" y="5701"/>
                  </a:cubicBezTo>
                  <a:cubicBezTo>
                    <a:pt x="6572" y="5568"/>
                    <a:pt x="6105" y="5501"/>
                    <a:pt x="5638" y="5467"/>
                  </a:cubicBezTo>
                  <a:cubicBezTo>
                    <a:pt x="5394" y="5486"/>
                    <a:pt x="5150" y="5579"/>
                    <a:pt x="4917" y="5579"/>
                  </a:cubicBezTo>
                  <a:cubicBezTo>
                    <a:pt x="4737" y="5579"/>
                    <a:pt x="4564" y="5523"/>
                    <a:pt x="4404" y="5334"/>
                  </a:cubicBezTo>
                  <a:cubicBezTo>
                    <a:pt x="4071" y="5134"/>
                    <a:pt x="3670" y="5134"/>
                    <a:pt x="3303" y="5067"/>
                  </a:cubicBezTo>
                  <a:cubicBezTo>
                    <a:pt x="2236" y="4900"/>
                    <a:pt x="1702" y="3933"/>
                    <a:pt x="2069" y="2899"/>
                  </a:cubicBezTo>
                  <a:cubicBezTo>
                    <a:pt x="2169" y="2599"/>
                    <a:pt x="2403" y="2365"/>
                    <a:pt x="2569" y="2098"/>
                  </a:cubicBezTo>
                  <a:cubicBezTo>
                    <a:pt x="2841" y="1807"/>
                    <a:pt x="3147" y="1731"/>
                    <a:pt x="3473" y="1731"/>
                  </a:cubicBezTo>
                  <a:cubicBezTo>
                    <a:pt x="3708" y="1731"/>
                    <a:pt x="3953" y="1770"/>
                    <a:pt x="4204" y="1798"/>
                  </a:cubicBezTo>
                  <a:cubicBezTo>
                    <a:pt x="11576" y="2966"/>
                    <a:pt x="18948" y="4167"/>
                    <a:pt x="26320" y="5334"/>
                  </a:cubicBezTo>
                  <a:cubicBezTo>
                    <a:pt x="26449" y="5364"/>
                    <a:pt x="26575" y="5382"/>
                    <a:pt x="26696" y="5382"/>
                  </a:cubicBezTo>
                  <a:cubicBezTo>
                    <a:pt x="26983" y="5382"/>
                    <a:pt x="27243" y="5282"/>
                    <a:pt x="27454" y="5000"/>
                  </a:cubicBezTo>
                  <a:cubicBezTo>
                    <a:pt x="27487" y="4767"/>
                    <a:pt x="27521" y="4533"/>
                    <a:pt x="27554" y="4300"/>
                  </a:cubicBezTo>
                  <a:cubicBezTo>
                    <a:pt x="27220" y="4000"/>
                    <a:pt x="26753" y="3966"/>
                    <a:pt x="26320" y="3900"/>
                  </a:cubicBezTo>
                  <a:cubicBezTo>
                    <a:pt x="19315" y="2799"/>
                    <a:pt x="12310" y="1665"/>
                    <a:pt x="5305" y="564"/>
                  </a:cubicBezTo>
                  <a:cubicBezTo>
                    <a:pt x="4815" y="119"/>
                    <a:pt x="4267" y="1"/>
                    <a:pt x="36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6" name="CustomShape 20"/>
            <p:cNvSpPr/>
            <p:nvPr/>
          </p:nvSpPr>
          <p:spPr>
            <a:xfrm>
              <a:off x="4012200" y="2597040"/>
              <a:ext cx="136080" cy="88920"/>
            </a:xfrm>
            <a:custGeom>
              <a:avLst/>
              <a:gdLst/>
              <a:ahLst/>
              <a:rect l="l" t="t" r="r" b="b"/>
              <a:pathLst>
                <a:path w="4804" h="2936">
                  <a:moveTo>
                    <a:pt x="3149" y="1"/>
                  </a:moveTo>
                  <a:cubicBezTo>
                    <a:pt x="1903" y="1"/>
                    <a:pt x="870" y="483"/>
                    <a:pt x="400" y="1611"/>
                  </a:cubicBezTo>
                  <a:cubicBezTo>
                    <a:pt x="200" y="2111"/>
                    <a:pt x="0" y="2812"/>
                    <a:pt x="200" y="2912"/>
                  </a:cubicBezTo>
                  <a:cubicBezTo>
                    <a:pt x="222" y="2928"/>
                    <a:pt x="249" y="2936"/>
                    <a:pt x="279" y="2936"/>
                  </a:cubicBezTo>
                  <a:cubicBezTo>
                    <a:pt x="431" y="2936"/>
                    <a:pt x="672" y="2746"/>
                    <a:pt x="867" y="2578"/>
                  </a:cubicBezTo>
                  <a:cubicBezTo>
                    <a:pt x="1268" y="2078"/>
                    <a:pt x="1835" y="1544"/>
                    <a:pt x="2569" y="1511"/>
                  </a:cubicBezTo>
                  <a:cubicBezTo>
                    <a:pt x="2594" y="1510"/>
                    <a:pt x="2618" y="1509"/>
                    <a:pt x="2643" y="1509"/>
                  </a:cubicBezTo>
                  <a:cubicBezTo>
                    <a:pt x="3224" y="1509"/>
                    <a:pt x="3630" y="1807"/>
                    <a:pt x="4001" y="1807"/>
                  </a:cubicBezTo>
                  <a:cubicBezTo>
                    <a:pt x="4092" y="1807"/>
                    <a:pt x="4181" y="1789"/>
                    <a:pt x="4270" y="1744"/>
                  </a:cubicBezTo>
                  <a:cubicBezTo>
                    <a:pt x="4537" y="1611"/>
                    <a:pt x="4804" y="1244"/>
                    <a:pt x="4804" y="243"/>
                  </a:cubicBezTo>
                  <a:cubicBezTo>
                    <a:pt x="4232" y="86"/>
                    <a:pt x="3672" y="1"/>
                    <a:pt x="3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7" name="CustomShape 21"/>
            <p:cNvSpPr/>
            <p:nvPr/>
          </p:nvSpPr>
          <p:spPr>
            <a:xfrm>
              <a:off x="4616280" y="3514320"/>
              <a:ext cx="47160" cy="131760"/>
            </a:xfrm>
            <a:custGeom>
              <a:avLst/>
              <a:gdLst/>
              <a:ahLst/>
              <a:rect l="l" t="t" r="r" b="b"/>
              <a:pathLst>
                <a:path w="1668" h="4337">
                  <a:moveTo>
                    <a:pt x="1668" y="0"/>
                  </a:moveTo>
                  <a:cubicBezTo>
                    <a:pt x="1368" y="34"/>
                    <a:pt x="1034" y="67"/>
                    <a:pt x="734" y="101"/>
                  </a:cubicBezTo>
                  <a:cubicBezTo>
                    <a:pt x="467" y="201"/>
                    <a:pt x="367" y="434"/>
                    <a:pt x="334" y="701"/>
                  </a:cubicBezTo>
                  <a:cubicBezTo>
                    <a:pt x="267" y="834"/>
                    <a:pt x="267" y="968"/>
                    <a:pt x="234" y="1135"/>
                  </a:cubicBezTo>
                  <a:cubicBezTo>
                    <a:pt x="200" y="1301"/>
                    <a:pt x="167" y="1502"/>
                    <a:pt x="167" y="1702"/>
                  </a:cubicBezTo>
                  <a:cubicBezTo>
                    <a:pt x="100" y="1902"/>
                    <a:pt x="100" y="2069"/>
                    <a:pt x="67" y="2269"/>
                  </a:cubicBezTo>
                  <a:cubicBezTo>
                    <a:pt x="0" y="2469"/>
                    <a:pt x="0" y="2669"/>
                    <a:pt x="0" y="2869"/>
                  </a:cubicBezTo>
                  <a:cubicBezTo>
                    <a:pt x="0" y="3103"/>
                    <a:pt x="33" y="3303"/>
                    <a:pt x="234" y="3403"/>
                  </a:cubicBezTo>
                  <a:cubicBezTo>
                    <a:pt x="100" y="4003"/>
                    <a:pt x="500" y="4203"/>
                    <a:pt x="967" y="4337"/>
                  </a:cubicBezTo>
                  <a:cubicBezTo>
                    <a:pt x="1201" y="2903"/>
                    <a:pt x="1434" y="1468"/>
                    <a:pt x="16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8" name="CustomShape 22"/>
            <p:cNvSpPr/>
            <p:nvPr/>
          </p:nvSpPr>
          <p:spPr>
            <a:xfrm>
              <a:off x="4195080" y="2809080"/>
              <a:ext cx="426600" cy="500400"/>
            </a:xfrm>
            <a:custGeom>
              <a:avLst/>
              <a:gdLst/>
              <a:ahLst/>
              <a:rect l="l" t="t" r="r" b="b"/>
              <a:pathLst>
                <a:path w="15045" h="16447">
                  <a:moveTo>
                    <a:pt x="3161" y="0"/>
                  </a:moveTo>
                  <a:cubicBezTo>
                    <a:pt x="2467" y="0"/>
                    <a:pt x="2172" y="342"/>
                    <a:pt x="2035" y="1247"/>
                  </a:cubicBezTo>
                  <a:cubicBezTo>
                    <a:pt x="1701" y="3248"/>
                    <a:pt x="1401" y="5250"/>
                    <a:pt x="1068" y="7251"/>
                  </a:cubicBezTo>
                  <a:cubicBezTo>
                    <a:pt x="767" y="9286"/>
                    <a:pt x="434" y="11287"/>
                    <a:pt x="134" y="13322"/>
                  </a:cubicBezTo>
                  <a:cubicBezTo>
                    <a:pt x="0" y="14023"/>
                    <a:pt x="134" y="14590"/>
                    <a:pt x="934" y="14723"/>
                  </a:cubicBezTo>
                  <a:cubicBezTo>
                    <a:pt x="4537" y="15290"/>
                    <a:pt x="8106" y="15857"/>
                    <a:pt x="11708" y="16424"/>
                  </a:cubicBezTo>
                  <a:cubicBezTo>
                    <a:pt x="11793" y="16439"/>
                    <a:pt x="11874" y="16447"/>
                    <a:pt x="11950" y="16447"/>
                  </a:cubicBezTo>
                  <a:cubicBezTo>
                    <a:pt x="12389" y="16447"/>
                    <a:pt x="12696" y="16201"/>
                    <a:pt x="12809" y="15690"/>
                  </a:cubicBezTo>
                  <a:cubicBezTo>
                    <a:pt x="12909" y="15357"/>
                    <a:pt x="13009" y="14990"/>
                    <a:pt x="13076" y="14623"/>
                  </a:cubicBezTo>
                  <a:cubicBezTo>
                    <a:pt x="13677" y="10954"/>
                    <a:pt x="14244" y="7251"/>
                    <a:pt x="14844" y="3582"/>
                  </a:cubicBezTo>
                  <a:cubicBezTo>
                    <a:pt x="15044" y="2181"/>
                    <a:pt x="14777" y="1814"/>
                    <a:pt x="13443" y="1580"/>
                  </a:cubicBezTo>
                  <a:cubicBezTo>
                    <a:pt x="10174" y="1047"/>
                    <a:pt x="6938" y="546"/>
                    <a:pt x="3669" y="46"/>
                  </a:cubicBezTo>
                  <a:cubicBezTo>
                    <a:pt x="3480" y="16"/>
                    <a:pt x="3311" y="0"/>
                    <a:pt x="3161" y="0"/>
                  </a:cubicBezTo>
                  <a:close/>
                </a:path>
              </a:pathLst>
            </a:custGeom>
            <a:solidFill>
              <a:srgbClr val="f4efe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9" name="CustomShape 23"/>
            <p:cNvSpPr/>
            <p:nvPr/>
          </p:nvSpPr>
          <p:spPr>
            <a:xfrm>
              <a:off x="4275360" y="2630880"/>
              <a:ext cx="375480" cy="101880"/>
            </a:xfrm>
            <a:custGeom>
              <a:avLst/>
              <a:gdLst/>
              <a:ahLst/>
              <a:rect l="l" t="t" r="r" b="b"/>
              <a:pathLst>
                <a:path w="13244" h="3355">
                  <a:moveTo>
                    <a:pt x="913" y="1"/>
                  </a:moveTo>
                  <a:cubicBezTo>
                    <a:pt x="487" y="1"/>
                    <a:pt x="148" y="182"/>
                    <a:pt x="67" y="665"/>
                  </a:cubicBezTo>
                  <a:cubicBezTo>
                    <a:pt x="0" y="1299"/>
                    <a:pt x="467" y="1499"/>
                    <a:pt x="1001" y="1565"/>
                  </a:cubicBezTo>
                  <a:cubicBezTo>
                    <a:pt x="2869" y="1866"/>
                    <a:pt x="4704" y="2166"/>
                    <a:pt x="6538" y="2433"/>
                  </a:cubicBezTo>
                  <a:cubicBezTo>
                    <a:pt x="8340" y="2733"/>
                    <a:pt x="10174" y="3000"/>
                    <a:pt x="11976" y="3300"/>
                  </a:cubicBezTo>
                  <a:cubicBezTo>
                    <a:pt x="12136" y="3330"/>
                    <a:pt x="12293" y="3354"/>
                    <a:pt x="12438" y="3354"/>
                  </a:cubicBezTo>
                  <a:cubicBezTo>
                    <a:pt x="12777" y="3354"/>
                    <a:pt x="13050" y="3223"/>
                    <a:pt x="13143" y="2733"/>
                  </a:cubicBezTo>
                  <a:cubicBezTo>
                    <a:pt x="13243" y="2066"/>
                    <a:pt x="12843" y="1866"/>
                    <a:pt x="12276" y="1799"/>
                  </a:cubicBezTo>
                  <a:cubicBezTo>
                    <a:pt x="8573" y="1199"/>
                    <a:pt x="4904" y="631"/>
                    <a:pt x="1235" y="31"/>
                  </a:cubicBezTo>
                  <a:cubicBezTo>
                    <a:pt x="1124" y="12"/>
                    <a:pt x="1016" y="1"/>
                    <a:pt x="913" y="1"/>
                  </a:cubicBezTo>
                  <a:close/>
                </a:path>
              </a:pathLst>
            </a:custGeom>
            <a:solidFill>
              <a:srgbClr val="f4efe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70" name="CustomShape 24"/>
            <p:cNvSpPr/>
            <p:nvPr/>
          </p:nvSpPr>
          <p:spPr>
            <a:xfrm>
              <a:off x="4005720" y="3450240"/>
              <a:ext cx="115200" cy="109440"/>
            </a:xfrm>
            <a:custGeom>
              <a:avLst/>
              <a:gdLst/>
              <a:ahLst/>
              <a:rect l="l" t="t" r="r" b="b"/>
              <a:pathLst>
                <a:path w="4071" h="3601">
                  <a:moveTo>
                    <a:pt x="1298" y="1"/>
                  </a:moveTo>
                  <a:cubicBezTo>
                    <a:pt x="1090" y="1"/>
                    <a:pt x="880" y="21"/>
                    <a:pt x="668" y="69"/>
                  </a:cubicBezTo>
                  <a:cubicBezTo>
                    <a:pt x="501" y="135"/>
                    <a:pt x="401" y="235"/>
                    <a:pt x="334" y="369"/>
                  </a:cubicBezTo>
                  <a:cubicBezTo>
                    <a:pt x="268" y="569"/>
                    <a:pt x="234" y="769"/>
                    <a:pt x="201" y="969"/>
                  </a:cubicBezTo>
                  <a:cubicBezTo>
                    <a:pt x="167" y="1136"/>
                    <a:pt x="134" y="1336"/>
                    <a:pt x="101" y="1536"/>
                  </a:cubicBezTo>
                  <a:cubicBezTo>
                    <a:pt x="67" y="1737"/>
                    <a:pt x="34" y="1937"/>
                    <a:pt x="34" y="2137"/>
                  </a:cubicBezTo>
                  <a:cubicBezTo>
                    <a:pt x="1" y="2337"/>
                    <a:pt x="134" y="2504"/>
                    <a:pt x="201" y="2704"/>
                  </a:cubicBezTo>
                  <a:cubicBezTo>
                    <a:pt x="256" y="3071"/>
                    <a:pt x="345" y="3189"/>
                    <a:pt x="449" y="3189"/>
                  </a:cubicBezTo>
                  <a:cubicBezTo>
                    <a:pt x="639" y="3189"/>
                    <a:pt x="878" y="2793"/>
                    <a:pt x="1054" y="2793"/>
                  </a:cubicBezTo>
                  <a:cubicBezTo>
                    <a:pt x="1070" y="2793"/>
                    <a:pt x="1086" y="2796"/>
                    <a:pt x="1101" y="2804"/>
                  </a:cubicBezTo>
                  <a:cubicBezTo>
                    <a:pt x="1323" y="2676"/>
                    <a:pt x="1533" y="2621"/>
                    <a:pt x="1734" y="2621"/>
                  </a:cubicBezTo>
                  <a:cubicBezTo>
                    <a:pt x="2109" y="2621"/>
                    <a:pt x="2456" y="2811"/>
                    <a:pt x="2803" y="3071"/>
                  </a:cubicBezTo>
                  <a:cubicBezTo>
                    <a:pt x="2808" y="3070"/>
                    <a:pt x="2812" y="3070"/>
                    <a:pt x="2817" y="3070"/>
                  </a:cubicBezTo>
                  <a:cubicBezTo>
                    <a:pt x="3028" y="3070"/>
                    <a:pt x="3052" y="3601"/>
                    <a:pt x="3280" y="3601"/>
                  </a:cubicBezTo>
                  <a:cubicBezTo>
                    <a:pt x="3358" y="3601"/>
                    <a:pt x="3461" y="3539"/>
                    <a:pt x="3603" y="3371"/>
                  </a:cubicBezTo>
                  <a:cubicBezTo>
                    <a:pt x="3703" y="2604"/>
                    <a:pt x="3803" y="1837"/>
                    <a:pt x="3903" y="1069"/>
                  </a:cubicBezTo>
                  <a:cubicBezTo>
                    <a:pt x="3937" y="803"/>
                    <a:pt x="4070" y="436"/>
                    <a:pt x="3670" y="402"/>
                  </a:cubicBezTo>
                  <a:cubicBezTo>
                    <a:pt x="2875" y="296"/>
                    <a:pt x="2101" y="1"/>
                    <a:pt x="1298" y="1"/>
                  </a:cubicBezTo>
                  <a:close/>
                </a:path>
              </a:pathLst>
            </a:custGeom>
            <a:solidFill>
              <a:srgbClr val="9b742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71" name="CustomShape 25"/>
            <p:cNvSpPr/>
            <p:nvPr/>
          </p:nvSpPr>
          <p:spPr>
            <a:xfrm>
              <a:off x="4036680" y="3519720"/>
              <a:ext cx="47880" cy="23760"/>
            </a:xfrm>
            <a:custGeom>
              <a:avLst/>
              <a:gdLst/>
              <a:ahLst/>
              <a:rect l="l" t="t" r="r" b="b"/>
              <a:pathLst>
                <a:path w="1702" h="788">
                  <a:moveTo>
                    <a:pt x="889" y="0"/>
                  </a:moveTo>
                  <a:cubicBezTo>
                    <a:pt x="687" y="0"/>
                    <a:pt x="447" y="182"/>
                    <a:pt x="0" y="521"/>
                  </a:cubicBezTo>
                  <a:cubicBezTo>
                    <a:pt x="568" y="621"/>
                    <a:pt x="1135" y="688"/>
                    <a:pt x="1702" y="788"/>
                  </a:cubicBezTo>
                  <a:cubicBezTo>
                    <a:pt x="1306" y="249"/>
                    <a:pt x="1124" y="0"/>
                    <a:pt x="889" y="0"/>
                  </a:cubicBezTo>
                  <a:close/>
                </a:path>
              </a:pathLst>
            </a:custGeom>
            <a:solidFill>
              <a:srgbClr val="e4eae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72" name="CustomShape 26"/>
            <p:cNvSpPr/>
            <p:nvPr/>
          </p:nvSpPr>
          <p:spPr>
            <a:xfrm>
              <a:off x="3914640" y="3405600"/>
              <a:ext cx="722160" cy="230760"/>
            </a:xfrm>
            <a:custGeom>
              <a:avLst/>
              <a:gdLst/>
              <a:ahLst/>
              <a:rect l="l" t="t" r="r" b="b"/>
              <a:pathLst>
                <a:path w="25452" h="7595">
                  <a:moveTo>
                    <a:pt x="2295" y="1"/>
                  </a:moveTo>
                  <a:cubicBezTo>
                    <a:pt x="1790" y="1"/>
                    <a:pt x="1364" y="186"/>
                    <a:pt x="1068" y="698"/>
                  </a:cubicBezTo>
                  <a:cubicBezTo>
                    <a:pt x="0" y="2232"/>
                    <a:pt x="567" y="3700"/>
                    <a:pt x="2402" y="4000"/>
                  </a:cubicBezTo>
                  <a:cubicBezTo>
                    <a:pt x="2736" y="4033"/>
                    <a:pt x="3069" y="4100"/>
                    <a:pt x="3403" y="4167"/>
                  </a:cubicBezTo>
                  <a:cubicBezTo>
                    <a:pt x="3436" y="3967"/>
                    <a:pt x="3470" y="3767"/>
                    <a:pt x="3503" y="3566"/>
                  </a:cubicBezTo>
                  <a:cubicBezTo>
                    <a:pt x="3536" y="3366"/>
                    <a:pt x="3570" y="3200"/>
                    <a:pt x="3603" y="2999"/>
                  </a:cubicBezTo>
                  <a:cubicBezTo>
                    <a:pt x="3603" y="2833"/>
                    <a:pt x="3636" y="2632"/>
                    <a:pt x="3670" y="2466"/>
                  </a:cubicBezTo>
                  <a:cubicBezTo>
                    <a:pt x="3703" y="2266"/>
                    <a:pt x="3736" y="2099"/>
                    <a:pt x="3770" y="1899"/>
                  </a:cubicBezTo>
                  <a:cubicBezTo>
                    <a:pt x="3770" y="1832"/>
                    <a:pt x="3803" y="1799"/>
                    <a:pt x="3803" y="1732"/>
                  </a:cubicBezTo>
                  <a:cubicBezTo>
                    <a:pt x="4370" y="1832"/>
                    <a:pt x="4937" y="1865"/>
                    <a:pt x="5504" y="1965"/>
                  </a:cubicBezTo>
                  <a:cubicBezTo>
                    <a:pt x="6739" y="2165"/>
                    <a:pt x="6739" y="2165"/>
                    <a:pt x="6605" y="3366"/>
                  </a:cubicBezTo>
                  <a:cubicBezTo>
                    <a:pt x="6538" y="3867"/>
                    <a:pt x="6272" y="4434"/>
                    <a:pt x="6805" y="4834"/>
                  </a:cubicBezTo>
                  <a:cubicBezTo>
                    <a:pt x="7172" y="4901"/>
                    <a:pt x="7539" y="4934"/>
                    <a:pt x="7906" y="5001"/>
                  </a:cubicBezTo>
                  <a:cubicBezTo>
                    <a:pt x="12776" y="5768"/>
                    <a:pt x="17646" y="6535"/>
                    <a:pt x="22550" y="7302"/>
                  </a:cubicBezTo>
                  <a:cubicBezTo>
                    <a:pt x="23084" y="7369"/>
                    <a:pt x="23651" y="7469"/>
                    <a:pt x="24184" y="7569"/>
                  </a:cubicBezTo>
                  <a:cubicBezTo>
                    <a:pt x="24268" y="7586"/>
                    <a:pt x="24344" y="7595"/>
                    <a:pt x="24412" y="7595"/>
                  </a:cubicBezTo>
                  <a:cubicBezTo>
                    <a:pt x="24745" y="7595"/>
                    <a:pt x="24879" y="7391"/>
                    <a:pt x="24851" y="7002"/>
                  </a:cubicBezTo>
                  <a:lnTo>
                    <a:pt x="24952" y="6969"/>
                  </a:lnTo>
                  <a:cubicBezTo>
                    <a:pt x="24952" y="6802"/>
                    <a:pt x="24985" y="6602"/>
                    <a:pt x="24985" y="6402"/>
                  </a:cubicBezTo>
                  <a:cubicBezTo>
                    <a:pt x="25018" y="6235"/>
                    <a:pt x="25052" y="6035"/>
                    <a:pt x="25052" y="5835"/>
                  </a:cubicBezTo>
                  <a:cubicBezTo>
                    <a:pt x="25085" y="5668"/>
                    <a:pt x="25118" y="5468"/>
                    <a:pt x="25152" y="5301"/>
                  </a:cubicBezTo>
                  <a:cubicBezTo>
                    <a:pt x="25185" y="5101"/>
                    <a:pt x="25218" y="4934"/>
                    <a:pt x="25252" y="4734"/>
                  </a:cubicBezTo>
                  <a:cubicBezTo>
                    <a:pt x="25252" y="4601"/>
                    <a:pt x="25285" y="4500"/>
                    <a:pt x="25285" y="4367"/>
                  </a:cubicBezTo>
                  <a:cubicBezTo>
                    <a:pt x="25352" y="4134"/>
                    <a:pt x="25419" y="3900"/>
                    <a:pt x="25452" y="3667"/>
                  </a:cubicBezTo>
                  <a:cubicBezTo>
                    <a:pt x="17880" y="2466"/>
                    <a:pt x="10274" y="1231"/>
                    <a:pt x="2669" y="31"/>
                  </a:cubicBezTo>
                  <a:cubicBezTo>
                    <a:pt x="2540" y="11"/>
                    <a:pt x="2415" y="1"/>
                    <a:pt x="2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73" name="CustomShape 27"/>
          <p:cNvSpPr/>
          <p:nvPr/>
        </p:nvSpPr>
        <p:spPr>
          <a:xfrm>
            <a:off x="3541320" y="2965680"/>
            <a:ext cx="291600" cy="291600"/>
          </a:xfrm>
          <a:custGeom>
            <a:avLst/>
            <a:gdLst/>
            <a:ahLst/>
            <a:rect l="l" t="t" r="r" b="b"/>
            <a:pathLst>
              <a:path w="7994" h="7994">
                <a:moveTo>
                  <a:pt x="3997" y="0"/>
                </a:moveTo>
                <a:cubicBezTo>
                  <a:pt x="3537" y="0"/>
                  <a:pt x="3160" y="377"/>
                  <a:pt x="3160" y="837"/>
                </a:cubicBezTo>
                <a:lnTo>
                  <a:pt x="3160" y="3160"/>
                </a:lnTo>
                <a:lnTo>
                  <a:pt x="858" y="3160"/>
                </a:lnTo>
                <a:cubicBezTo>
                  <a:pt x="377" y="3160"/>
                  <a:pt x="1" y="3536"/>
                  <a:pt x="1" y="3997"/>
                </a:cubicBezTo>
                <a:cubicBezTo>
                  <a:pt x="1" y="4457"/>
                  <a:pt x="377" y="4834"/>
                  <a:pt x="858" y="4834"/>
                </a:cubicBezTo>
                <a:lnTo>
                  <a:pt x="3160" y="4834"/>
                </a:lnTo>
                <a:lnTo>
                  <a:pt x="3160" y="7156"/>
                </a:lnTo>
                <a:cubicBezTo>
                  <a:pt x="3160" y="7617"/>
                  <a:pt x="3537" y="7993"/>
                  <a:pt x="3997" y="7993"/>
                </a:cubicBezTo>
                <a:cubicBezTo>
                  <a:pt x="4457" y="7993"/>
                  <a:pt x="4855" y="7617"/>
                  <a:pt x="4855" y="7156"/>
                </a:cubicBezTo>
                <a:lnTo>
                  <a:pt x="4855" y="4834"/>
                </a:lnTo>
                <a:lnTo>
                  <a:pt x="7156" y="4834"/>
                </a:lnTo>
                <a:cubicBezTo>
                  <a:pt x="7617" y="4834"/>
                  <a:pt x="7993" y="4457"/>
                  <a:pt x="7993" y="3997"/>
                </a:cubicBezTo>
                <a:cubicBezTo>
                  <a:pt x="7993" y="3536"/>
                  <a:pt x="7617" y="3160"/>
                  <a:pt x="7156" y="3160"/>
                </a:cubicBezTo>
                <a:lnTo>
                  <a:pt x="4855" y="3160"/>
                </a:lnTo>
                <a:lnTo>
                  <a:pt x="4855" y="837"/>
                </a:lnTo>
                <a:cubicBezTo>
                  <a:pt x="4855" y="377"/>
                  <a:pt x="4457" y="0"/>
                  <a:pt x="3997" y="0"/>
                </a:cubicBezTo>
                <a:close/>
              </a:path>
            </a:pathLst>
          </a:custGeom>
          <a:solidFill>
            <a:srgbClr val="f4efe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74" name="CustomShape 28"/>
          <p:cNvSpPr/>
          <p:nvPr/>
        </p:nvSpPr>
        <p:spPr>
          <a:xfrm>
            <a:off x="4287240" y="3730680"/>
            <a:ext cx="353160" cy="352800"/>
          </a:xfrm>
          <a:custGeom>
            <a:avLst/>
            <a:gdLst/>
            <a:ahLst/>
            <a:rect l="l" t="t" r="r" b="b"/>
            <a:pathLst>
              <a:path w="2931" h="2930">
                <a:moveTo>
                  <a:pt x="1466" y="0"/>
                </a:moveTo>
                <a:cubicBezTo>
                  <a:pt x="1298" y="0"/>
                  <a:pt x="1152" y="147"/>
                  <a:pt x="1152" y="314"/>
                </a:cubicBezTo>
                <a:lnTo>
                  <a:pt x="1152" y="1172"/>
                </a:lnTo>
                <a:lnTo>
                  <a:pt x="315" y="1172"/>
                </a:lnTo>
                <a:cubicBezTo>
                  <a:pt x="147" y="1172"/>
                  <a:pt x="1" y="1298"/>
                  <a:pt x="1" y="1465"/>
                </a:cubicBezTo>
                <a:cubicBezTo>
                  <a:pt x="1" y="1632"/>
                  <a:pt x="147" y="1779"/>
                  <a:pt x="315" y="1779"/>
                </a:cubicBezTo>
                <a:lnTo>
                  <a:pt x="1152" y="1779"/>
                </a:lnTo>
                <a:lnTo>
                  <a:pt x="1152" y="2637"/>
                </a:lnTo>
                <a:cubicBezTo>
                  <a:pt x="1152" y="2804"/>
                  <a:pt x="1298" y="2930"/>
                  <a:pt x="1466" y="2930"/>
                </a:cubicBezTo>
                <a:cubicBezTo>
                  <a:pt x="1633" y="2930"/>
                  <a:pt x="1779" y="2804"/>
                  <a:pt x="1779" y="2637"/>
                </a:cubicBezTo>
                <a:lnTo>
                  <a:pt x="1779" y="1779"/>
                </a:lnTo>
                <a:lnTo>
                  <a:pt x="2616" y="1779"/>
                </a:lnTo>
                <a:cubicBezTo>
                  <a:pt x="2805" y="1779"/>
                  <a:pt x="2930" y="1632"/>
                  <a:pt x="2930" y="1465"/>
                </a:cubicBezTo>
                <a:cubicBezTo>
                  <a:pt x="2930" y="1298"/>
                  <a:pt x="2805" y="1172"/>
                  <a:pt x="2616" y="1172"/>
                </a:cubicBezTo>
                <a:lnTo>
                  <a:pt x="1779" y="1172"/>
                </a:lnTo>
                <a:lnTo>
                  <a:pt x="1779" y="314"/>
                </a:lnTo>
                <a:cubicBezTo>
                  <a:pt x="1779" y="147"/>
                  <a:pt x="1633" y="0"/>
                  <a:pt x="1466" y="0"/>
                </a:cubicBezTo>
                <a:close/>
              </a:path>
            </a:pathLst>
          </a:custGeom>
          <a:solidFill>
            <a:srgbClr val="f4efe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75" name="CustomShape 29"/>
          <p:cNvSpPr/>
          <p:nvPr/>
        </p:nvSpPr>
        <p:spPr>
          <a:xfrm>
            <a:off x="2348280" y="3730680"/>
            <a:ext cx="576720" cy="576720"/>
          </a:xfrm>
          <a:custGeom>
            <a:avLst/>
            <a:gdLst/>
            <a:ahLst/>
            <a:rect l="l" t="t" r="r" b="b"/>
            <a:pathLst>
              <a:path w="4207" h="4207">
                <a:moveTo>
                  <a:pt x="2093" y="1"/>
                </a:moveTo>
                <a:cubicBezTo>
                  <a:pt x="1863" y="1"/>
                  <a:pt x="1654" y="210"/>
                  <a:pt x="1654" y="440"/>
                </a:cubicBezTo>
                <a:lnTo>
                  <a:pt x="1654" y="1675"/>
                </a:lnTo>
                <a:lnTo>
                  <a:pt x="440" y="1675"/>
                </a:lnTo>
                <a:cubicBezTo>
                  <a:pt x="189" y="1675"/>
                  <a:pt x="1" y="1863"/>
                  <a:pt x="1" y="2114"/>
                </a:cubicBezTo>
                <a:cubicBezTo>
                  <a:pt x="1" y="2344"/>
                  <a:pt x="189" y="2553"/>
                  <a:pt x="440" y="2553"/>
                </a:cubicBezTo>
                <a:lnTo>
                  <a:pt x="1654" y="2553"/>
                </a:lnTo>
                <a:lnTo>
                  <a:pt x="1654" y="3767"/>
                </a:lnTo>
                <a:cubicBezTo>
                  <a:pt x="1654" y="4018"/>
                  <a:pt x="1863" y="4206"/>
                  <a:pt x="2093" y="4206"/>
                </a:cubicBezTo>
                <a:cubicBezTo>
                  <a:pt x="2344" y="4206"/>
                  <a:pt x="2533" y="4018"/>
                  <a:pt x="2533" y="3767"/>
                </a:cubicBezTo>
                <a:lnTo>
                  <a:pt x="2533" y="2553"/>
                </a:lnTo>
                <a:lnTo>
                  <a:pt x="3767" y="2553"/>
                </a:lnTo>
                <a:cubicBezTo>
                  <a:pt x="3997" y="2553"/>
                  <a:pt x="4206" y="2344"/>
                  <a:pt x="4206" y="2114"/>
                </a:cubicBezTo>
                <a:cubicBezTo>
                  <a:pt x="4206" y="1863"/>
                  <a:pt x="4018" y="1675"/>
                  <a:pt x="3767" y="1675"/>
                </a:cubicBezTo>
                <a:lnTo>
                  <a:pt x="2533" y="1675"/>
                </a:lnTo>
                <a:lnTo>
                  <a:pt x="2533" y="440"/>
                </a:lnTo>
                <a:cubicBezTo>
                  <a:pt x="2533" y="210"/>
                  <a:pt x="2344" y="1"/>
                  <a:pt x="2093" y="1"/>
                </a:cubicBezTo>
                <a:close/>
              </a:path>
            </a:pathLst>
          </a:custGeom>
          <a:solidFill>
            <a:srgbClr val="f4efe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876" name="Table 30"/>
          <p:cNvGraphicFramePr/>
          <p:nvPr/>
        </p:nvGraphicFramePr>
        <p:xfrm>
          <a:off x="5265000" y="2670840"/>
          <a:ext cx="2884680" cy="1919160"/>
        </p:xfrm>
        <a:graphic>
          <a:graphicData uri="http://schemas.openxmlformats.org/drawingml/2006/table">
            <a:tbl>
              <a:tblPr/>
              <a:tblGrid>
                <a:gridCol w="648360"/>
                <a:gridCol w="2236320"/>
              </a:tblGrid>
              <a:tr h="40356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5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0</a:t>
                      </a:r>
                      <a:endParaRPr b="0" lang="pt-PT" sz="15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7f694c"/>
                          </a:solidFill>
                          <a:latin typeface="Roboto"/>
                          <a:ea typeface="Roboto"/>
                        </a:rPr>
                        <a:t>No usability problem</a:t>
                      </a:r>
                      <a:endParaRPr b="0" lang="pt-PT" sz="14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</a:tr>
              <a:tr h="40356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5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1</a:t>
                      </a:r>
                      <a:endParaRPr b="0" lang="pt-PT" sz="15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7f694c"/>
                          </a:solidFill>
                          <a:latin typeface="Roboto"/>
                          <a:ea typeface="Roboto"/>
                        </a:rPr>
                        <a:t>Cosmetic Problem</a:t>
                      </a:r>
                      <a:endParaRPr b="0" lang="pt-PT" sz="14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</a:tr>
              <a:tr h="60012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5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2</a:t>
                      </a:r>
                      <a:endParaRPr b="0" lang="pt-PT" sz="15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7f694c"/>
                          </a:solidFill>
                          <a:latin typeface="Roboto"/>
                          <a:ea typeface="Roboto"/>
                        </a:rPr>
                        <a:t>Minor usability problem</a:t>
                      </a:r>
                      <a:endParaRPr b="0" lang="pt-PT" sz="14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</a:tr>
              <a:tr h="60012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5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3</a:t>
                      </a:r>
                      <a:endParaRPr b="0" lang="pt-PT" sz="15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7f694c"/>
                          </a:solidFill>
                          <a:latin typeface="Roboto"/>
                          <a:ea typeface="Roboto"/>
                        </a:rPr>
                        <a:t>Major usability problem</a:t>
                      </a:r>
                      <a:endParaRPr b="0" lang="pt-PT" sz="14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</a:tr>
              <a:tr h="40356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5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4</a:t>
                      </a:r>
                      <a:endParaRPr b="0" lang="pt-PT" sz="15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7f694c"/>
                          </a:solidFill>
                          <a:latin typeface="Roboto"/>
                          <a:ea typeface="Roboto"/>
                        </a:rPr>
                        <a:t>Usability disaster</a:t>
                      </a:r>
                      <a:endParaRPr b="0" lang="pt-PT" sz="14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77" name="CustomShape 31"/>
          <p:cNvSpPr/>
          <p:nvPr/>
        </p:nvSpPr>
        <p:spPr>
          <a:xfrm>
            <a:off x="8700480" y="4727880"/>
            <a:ext cx="438480" cy="38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3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05</a:t>
            </a:r>
            <a:endParaRPr b="0" lang="pt-PT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0d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8" name="Table 1"/>
          <p:cNvGraphicFramePr/>
          <p:nvPr/>
        </p:nvGraphicFramePr>
        <p:xfrm>
          <a:off x="461520" y="436320"/>
          <a:ext cx="8220960" cy="4087800"/>
        </p:xfrm>
        <a:graphic>
          <a:graphicData uri="http://schemas.openxmlformats.org/drawingml/2006/table">
            <a:tbl>
              <a:tblPr/>
              <a:tblGrid>
                <a:gridCol w="2608200"/>
                <a:gridCol w="1158840"/>
                <a:gridCol w="1203120"/>
                <a:gridCol w="1126080"/>
                <a:gridCol w="968760"/>
                <a:gridCol w="1155960"/>
              </a:tblGrid>
              <a:tr h="749880">
                <a:tc>
                  <a:tcPr marL="91080" marR="91080">
                    <a:lnL w="9360">
                      <a:solidFill>
                        <a:srgbClr val="7f694c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9360">
                      <a:solidFill>
                        <a:srgbClr val="7f694c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Evaluator 1</a:t>
                      </a:r>
                      <a:endParaRPr b="0" lang="pt-PT" sz="12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Evaluator 2</a:t>
                      </a:r>
                      <a:endParaRPr b="0" lang="pt-PT" sz="12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Evaluator 3</a:t>
                      </a:r>
                      <a:endParaRPr b="0" lang="pt-PT" sz="12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Final rating</a:t>
                      </a:r>
                      <a:endParaRPr b="0" lang="pt-PT" sz="12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Violated heuristics</a:t>
                      </a:r>
                      <a:endParaRPr b="0" lang="pt-PT" sz="12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</a:tr>
              <a:tr h="71820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No coherence between the design in different pages of the website</a:t>
                      </a:r>
                      <a:endParaRPr b="0" lang="pt-PT" sz="12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7f694c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1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solidFill>
                      <a:srgbClr val="e0dac8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2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solidFill>
                      <a:srgbClr val="e0dac8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2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2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solidFill>
                      <a:srgbClr val="d8d0b7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H4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</a:tr>
              <a:tr h="83448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Buttons are barely visible and hard to press</a:t>
                      </a:r>
                      <a:endParaRPr b="0" lang="pt-PT" sz="12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7f694c"/>
                      </a:solidFill>
                    </a:lnL>
                    <a:lnR w="18720">
                      <a:solidFill>
                        <a:srgbClr val="7f694c"/>
                      </a:solidFill>
                    </a:lnR>
                    <a:lnT w="18720">
                      <a:solidFill>
                        <a:srgbClr val="7f694c"/>
                      </a:solidFill>
                    </a:lnT>
                    <a:lnB w="18720">
                      <a:solidFill>
                        <a:srgbClr val="7f694c"/>
                      </a:solidFill>
                    </a:lnB>
                    <a:solidFill>
                      <a:srgbClr val="e0dac8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3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7f694c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4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solidFill>
                      <a:srgbClr val="e0dac8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3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3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solidFill>
                      <a:srgbClr val="d8d0b7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H5, H6, H8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</a:tr>
              <a:tr h="95112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The feed’s default is "</a:t>
                      </a:r>
                      <a:r>
                        <a:rPr b="1" i="1" lang="en" sz="12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People I follow</a:t>
                      </a:r>
                      <a:r>
                        <a:rPr b="1" lang="en" sz="12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", so users that don’t follow anyone have an empty feed.</a:t>
                      </a:r>
                      <a:endParaRPr b="0" lang="pt-PT" sz="12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7f694c"/>
                      </a:solidFill>
                    </a:lnT>
                    <a:lnB w="18720">
                      <a:solidFill>
                        <a:srgbClr val="7f694c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2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2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1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solidFill>
                      <a:srgbClr val="e0dac8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2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solidFill>
                      <a:srgbClr val="d8d0b7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H1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</a:tr>
              <a:tr h="83412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Editing/Personalizing text is done with HTML marks</a:t>
                      </a:r>
                      <a:endParaRPr b="0" lang="pt-PT" sz="12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7f694c"/>
                      </a:solidFill>
                    </a:lnL>
                    <a:lnR w="18720">
                      <a:solidFill>
                        <a:srgbClr val="7f694c"/>
                      </a:solidFill>
                    </a:lnR>
                    <a:lnT w="18720">
                      <a:solidFill>
                        <a:srgbClr val="7f694c"/>
                      </a:solidFill>
                    </a:lnT>
                    <a:lnB w="18720">
                      <a:solidFill>
                        <a:srgbClr val="7f694c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3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7f694c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3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3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3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solidFill>
                      <a:srgbClr val="d8d0b7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H2, H7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solidFill>
                      <a:srgbClr val="e0dac8"/>
                    </a:solidFill>
                  </a:tcPr>
                </a:tc>
              </a:tr>
            </a:tbl>
          </a:graphicData>
        </a:graphic>
      </p:graphicFrame>
      <p:sp>
        <p:nvSpPr>
          <p:cNvPr id="879" name="CustomShape 2"/>
          <p:cNvSpPr/>
          <p:nvPr/>
        </p:nvSpPr>
        <p:spPr>
          <a:xfrm>
            <a:off x="8682480" y="4758480"/>
            <a:ext cx="461160" cy="38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3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06</a:t>
            </a:r>
            <a:endParaRPr b="0" lang="pt-PT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0d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80" name="Table 1"/>
          <p:cNvGraphicFramePr/>
          <p:nvPr/>
        </p:nvGraphicFramePr>
        <p:xfrm>
          <a:off x="461520" y="436320"/>
          <a:ext cx="8220960" cy="4087800"/>
        </p:xfrm>
        <a:graphic>
          <a:graphicData uri="http://schemas.openxmlformats.org/drawingml/2006/table">
            <a:tbl>
              <a:tblPr/>
              <a:tblGrid>
                <a:gridCol w="2608200"/>
                <a:gridCol w="1158840"/>
                <a:gridCol w="1203120"/>
                <a:gridCol w="1126080"/>
                <a:gridCol w="968760"/>
                <a:gridCol w="1155960"/>
              </a:tblGrid>
              <a:tr h="751320">
                <a:tc>
                  <a:tcPr marL="91080" marR="91080">
                    <a:lnL w="9360">
                      <a:solidFill>
                        <a:srgbClr val="7f694c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9360">
                      <a:solidFill>
                        <a:srgbClr val="7f694c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Evaluator 1</a:t>
                      </a:r>
                      <a:endParaRPr b="0" lang="pt-PT" sz="12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Evaluator 2</a:t>
                      </a:r>
                      <a:endParaRPr b="0" lang="pt-PT" sz="12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Evaluator 3</a:t>
                      </a:r>
                      <a:endParaRPr b="0" lang="pt-PT" sz="12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Final rating</a:t>
                      </a:r>
                      <a:endParaRPr b="0" lang="pt-PT" sz="12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Violated heuristics</a:t>
                      </a:r>
                      <a:endParaRPr b="0" lang="pt-PT" sz="12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</a:tr>
              <a:tr h="71316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No coherence between design in different OS.</a:t>
                      </a:r>
                      <a:endParaRPr b="0" lang="pt-PT" sz="12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1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solidFill>
                      <a:srgbClr val="e0dac8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2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solidFill>
                      <a:srgbClr val="e0dac8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2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2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solidFill>
                      <a:srgbClr val="d8d0b7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H4, H6, H8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</a:tr>
              <a:tr h="83556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Too much information on the Home page.</a:t>
                      </a:r>
                      <a:endParaRPr b="0" lang="pt-PT" sz="12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2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3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solidFill>
                      <a:srgbClr val="e0dac8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2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2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solidFill>
                      <a:srgbClr val="d8d0b7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H7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</a:tr>
              <a:tr h="95256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The color palette of the website isn’t very appealing.</a:t>
                      </a:r>
                      <a:endParaRPr b="0" lang="pt-PT" sz="12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7f694c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0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1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1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solidFill>
                      <a:srgbClr val="e0dac8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1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solidFill>
                      <a:srgbClr val="d8d0b7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H1, H8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</a:tr>
              <a:tr h="83520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Not divided by pages and no "go back to top" button (infinite scroll)</a:t>
                      </a:r>
                      <a:endParaRPr b="0" lang="pt-PT" sz="12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7f694c"/>
                      </a:solidFill>
                    </a:lnL>
                    <a:lnR w="18720">
                      <a:solidFill>
                        <a:srgbClr val="7f694c"/>
                      </a:solidFill>
                    </a:lnR>
                    <a:lnT w="18720">
                      <a:solidFill>
                        <a:srgbClr val="7f694c"/>
                      </a:solidFill>
                    </a:lnT>
                    <a:lnB w="18720">
                      <a:solidFill>
                        <a:srgbClr val="7f694c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3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7f694c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3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3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3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solidFill>
                      <a:srgbClr val="d8d0b7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7f694c"/>
                          </a:solidFill>
                          <a:latin typeface="Libre Baskerville"/>
                          <a:ea typeface="Libre Baskerville"/>
                        </a:rPr>
                        <a:t>H7, H8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beb296"/>
                      </a:solidFill>
                    </a:lnL>
                    <a:lnR w="18720">
                      <a:solidFill>
                        <a:srgbClr val="beb296"/>
                      </a:solidFill>
                    </a:lnR>
                    <a:lnT w="18720">
                      <a:solidFill>
                        <a:srgbClr val="beb296"/>
                      </a:solidFill>
                    </a:lnT>
                    <a:lnB w="18720">
                      <a:solidFill>
                        <a:srgbClr val="beb296"/>
                      </a:solidFill>
                    </a:lnB>
                    <a:solidFill>
                      <a:srgbClr val="e0dac8"/>
                    </a:solidFill>
                  </a:tcPr>
                </a:tc>
              </a:tr>
            </a:tbl>
          </a:graphicData>
        </a:graphic>
      </p:graphicFrame>
      <p:sp>
        <p:nvSpPr>
          <p:cNvPr id="881" name="CustomShape 2"/>
          <p:cNvSpPr/>
          <p:nvPr/>
        </p:nvSpPr>
        <p:spPr>
          <a:xfrm>
            <a:off x="8737200" y="4758480"/>
            <a:ext cx="461160" cy="38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3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07</a:t>
            </a:r>
            <a:endParaRPr b="0" lang="pt-PT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TextShape 1"/>
          <p:cNvSpPr txBox="1"/>
          <p:nvPr/>
        </p:nvSpPr>
        <p:spPr>
          <a:xfrm>
            <a:off x="397800" y="543960"/>
            <a:ext cx="6053040" cy="1874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0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Problem 1:</a:t>
            </a:r>
            <a:br/>
            <a:r>
              <a:rPr b="1" lang="en" sz="1500" spc="-1" strike="noStrike">
                <a:solidFill>
                  <a:srgbClr val="7f694c"/>
                </a:solidFill>
                <a:latin typeface="Libre Baskerville"/>
                <a:ea typeface="Libre Baskerville"/>
              </a:rPr>
              <a:t>Buttons are barely visible and hard to press</a:t>
            </a:r>
            <a:br/>
            <a:endParaRPr b="0" lang="pt-PT" sz="15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883" name="Group 2"/>
          <p:cNvGrpSpPr/>
          <p:nvPr/>
        </p:nvGrpSpPr>
        <p:grpSpPr>
          <a:xfrm>
            <a:off x="489960" y="855720"/>
            <a:ext cx="451800" cy="445320"/>
            <a:chOff x="489960" y="855720"/>
            <a:chExt cx="451800" cy="445320"/>
          </a:xfrm>
        </p:grpSpPr>
        <p:sp>
          <p:nvSpPr>
            <p:cNvPr id="884" name="CustomShape 3"/>
            <p:cNvSpPr/>
            <p:nvPr/>
          </p:nvSpPr>
          <p:spPr>
            <a:xfrm>
              <a:off x="489960" y="1071720"/>
              <a:ext cx="37800" cy="12960"/>
            </a:xfrm>
            <a:custGeom>
              <a:avLst/>
              <a:gdLst/>
              <a:ahLst/>
              <a:rect l="l" t="t" r="r" b="b"/>
              <a:pathLst>
                <a:path w="1369" h="484">
                  <a:moveTo>
                    <a:pt x="241" y="1"/>
                  </a:moveTo>
                  <a:cubicBezTo>
                    <a:pt x="108" y="1"/>
                    <a:pt x="0" y="109"/>
                    <a:pt x="0" y="243"/>
                  </a:cubicBezTo>
                  <a:cubicBezTo>
                    <a:pt x="0" y="375"/>
                    <a:pt x="108" y="483"/>
                    <a:pt x="241" y="483"/>
                  </a:cubicBezTo>
                  <a:lnTo>
                    <a:pt x="1368" y="483"/>
                  </a:lnTo>
                  <a:lnTo>
                    <a:pt x="13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85" name="CustomShape 4"/>
            <p:cNvSpPr/>
            <p:nvPr/>
          </p:nvSpPr>
          <p:spPr>
            <a:xfrm>
              <a:off x="496440" y="1171080"/>
              <a:ext cx="297360" cy="129600"/>
            </a:xfrm>
            <a:custGeom>
              <a:avLst/>
              <a:gdLst/>
              <a:ahLst/>
              <a:rect l="l" t="t" r="r" b="b"/>
              <a:pathLst>
                <a:path w="10688" h="4668">
                  <a:moveTo>
                    <a:pt x="9240" y="0"/>
                  </a:moveTo>
                  <a:lnTo>
                    <a:pt x="2899" y="3219"/>
                  </a:lnTo>
                  <a:lnTo>
                    <a:pt x="268" y="3219"/>
                  </a:lnTo>
                  <a:cubicBezTo>
                    <a:pt x="117" y="3219"/>
                    <a:pt x="1" y="3357"/>
                    <a:pt x="30" y="3505"/>
                  </a:cubicBezTo>
                  <a:cubicBezTo>
                    <a:pt x="163" y="4168"/>
                    <a:pt x="749" y="4667"/>
                    <a:pt x="1451" y="4667"/>
                  </a:cubicBezTo>
                  <a:lnTo>
                    <a:pt x="10688" y="4667"/>
                  </a:lnTo>
                  <a:lnTo>
                    <a:pt x="92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86" name="CustomShape 5"/>
            <p:cNvSpPr/>
            <p:nvPr/>
          </p:nvSpPr>
          <p:spPr>
            <a:xfrm>
              <a:off x="753840" y="1171080"/>
              <a:ext cx="66960" cy="129600"/>
            </a:xfrm>
            <a:custGeom>
              <a:avLst/>
              <a:gdLst/>
              <a:ahLst/>
              <a:rect l="l" t="t" r="r" b="b"/>
              <a:pathLst>
                <a:path w="2414" h="4668">
                  <a:moveTo>
                    <a:pt x="0" y="0"/>
                  </a:moveTo>
                  <a:lnTo>
                    <a:pt x="0" y="3219"/>
                  </a:lnTo>
                  <a:cubicBezTo>
                    <a:pt x="0" y="4019"/>
                    <a:pt x="649" y="4667"/>
                    <a:pt x="1448" y="4667"/>
                  </a:cubicBezTo>
                  <a:lnTo>
                    <a:pt x="2414" y="4667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87" name="CustomShape 6"/>
            <p:cNvSpPr/>
            <p:nvPr/>
          </p:nvSpPr>
          <p:spPr>
            <a:xfrm>
              <a:off x="496440" y="855720"/>
              <a:ext cx="297360" cy="129600"/>
            </a:xfrm>
            <a:custGeom>
              <a:avLst/>
              <a:gdLst/>
              <a:ahLst/>
              <a:rect l="l" t="t" r="r" b="b"/>
              <a:pathLst>
                <a:path w="10688" h="4668">
                  <a:moveTo>
                    <a:pt x="1451" y="0"/>
                  </a:moveTo>
                  <a:cubicBezTo>
                    <a:pt x="749" y="0"/>
                    <a:pt x="163" y="501"/>
                    <a:pt x="30" y="1164"/>
                  </a:cubicBezTo>
                  <a:cubicBezTo>
                    <a:pt x="1" y="1312"/>
                    <a:pt x="117" y="1450"/>
                    <a:pt x="268" y="1450"/>
                  </a:cubicBezTo>
                  <a:lnTo>
                    <a:pt x="2899" y="1450"/>
                  </a:lnTo>
                  <a:lnTo>
                    <a:pt x="9240" y="4667"/>
                  </a:lnTo>
                  <a:lnTo>
                    <a:pt x="106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88" name="CustomShape 7"/>
            <p:cNvSpPr/>
            <p:nvPr/>
          </p:nvSpPr>
          <p:spPr>
            <a:xfrm>
              <a:off x="753840" y="855720"/>
              <a:ext cx="66960" cy="129600"/>
            </a:xfrm>
            <a:custGeom>
              <a:avLst/>
              <a:gdLst/>
              <a:ahLst/>
              <a:rect l="l" t="t" r="r" b="b"/>
              <a:pathLst>
                <a:path w="2414" h="4668">
                  <a:moveTo>
                    <a:pt x="1448" y="0"/>
                  </a:moveTo>
                  <a:cubicBezTo>
                    <a:pt x="649" y="0"/>
                    <a:pt x="0" y="649"/>
                    <a:pt x="0" y="1450"/>
                  </a:cubicBezTo>
                  <a:lnTo>
                    <a:pt x="0" y="4667"/>
                  </a:lnTo>
                  <a:lnTo>
                    <a:pt x="2414" y="4667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89" name="CustomShape 8"/>
            <p:cNvSpPr/>
            <p:nvPr/>
          </p:nvSpPr>
          <p:spPr>
            <a:xfrm>
              <a:off x="807480" y="855720"/>
              <a:ext cx="53280" cy="445320"/>
            </a:xfrm>
            <a:custGeom>
              <a:avLst/>
              <a:gdLst/>
              <a:ahLst/>
              <a:rect l="l" t="t" r="r" b="b"/>
              <a:pathLst>
                <a:path w="1932" h="15998">
                  <a:moveTo>
                    <a:pt x="483" y="0"/>
                  </a:moveTo>
                  <a:cubicBezTo>
                    <a:pt x="314" y="0"/>
                    <a:pt x="151" y="30"/>
                    <a:pt x="0" y="83"/>
                  </a:cubicBezTo>
                  <a:lnTo>
                    <a:pt x="0" y="15915"/>
                  </a:lnTo>
                  <a:cubicBezTo>
                    <a:pt x="151" y="15968"/>
                    <a:pt x="314" y="15997"/>
                    <a:pt x="483" y="15997"/>
                  </a:cubicBezTo>
                  <a:cubicBezTo>
                    <a:pt x="1283" y="15997"/>
                    <a:pt x="1932" y="15349"/>
                    <a:pt x="1932" y="14549"/>
                  </a:cubicBezTo>
                  <a:lnTo>
                    <a:pt x="1932" y="1450"/>
                  </a:lnTo>
                  <a:cubicBezTo>
                    <a:pt x="1932" y="649"/>
                    <a:pt x="1283" y="0"/>
                    <a:pt x="4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0" name="CustomShape 9"/>
            <p:cNvSpPr/>
            <p:nvPr/>
          </p:nvSpPr>
          <p:spPr>
            <a:xfrm>
              <a:off x="577080" y="857880"/>
              <a:ext cx="257040" cy="440640"/>
            </a:xfrm>
            <a:custGeom>
              <a:avLst/>
              <a:gdLst/>
              <a:ahLst/>
              <a:rect l="l" t="t" r="r" b="b"/>
              <a:pathLst>
                <a:path w="9239" h="15832">
                  <a:moveTo>
                    <a:pt x="8272" y="0"/>
                  </a:moveTo>
                  <a:cubicBezTo>
                    <a:pt x="7773" y="177"/>
                    <a:pt x="7399" y="620"/>
                    <a:pt x="7321" y="1159"/>
                  </a:cubicBezTo>
                  <a:cubicBezTo>
                    <a:pt x="7304" y="1278"/>
                    <a:pt x="7204" y="1367"/>
                    <a:pt x="7082" y="1367"/>
                  </a:cubicBezTo>
                  <a:lnTo>
                    <a:pt x="0" y="1367"/>
                  </a:lnTo>
                  <a:lnTo>
                    <a:pt x="0" y="14466"/>
                  </a:lnTo>
                  <a:lnTo>
                    <a:pt x="7082" y="14466"/>
                  </a:lnTo>
                  <a:cubicBezTo>
                    <a:pt x="7204" y="14466"/>
                    <a:pt x="7304" y="14555"/>
                    <a:pt x="7321" y="14674"/>
                  </a:cubicBezTo>
                  <a:cubicBezTo>
                    <a:pt x="7399" y="15212"/>
                    <a:pt x="7773" y="15656"/>
                    <a:pt x="8272" y="15832"/>
                  </a:cubicBezTo>
                  <a:cubicBezTo>
                    <a:pt x="8835" y="15633"/>
                    <a:pt x="9238" y="15097"/>
                    <a:pt x="9238" y="14466"/>
                  </a:cubicBezTo>
                  <a:lnTo>
                    <a:pt x="9238" y="1367"/>
                  </a:lnTo>
                  <a:cubicBezTo>
                    <a:pt x="9238" y="736"/>
                    <a:pt x="8835" y="199"/>
                    <a:pt x="82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1" name="CustomShape 10"/>
            <p:cNvSpPr/>
            <p:nvPr/>
          </p:nvSpPr>
          <p:spPr>
            <a:xfrm>
              <a:off x="624240" y="1132200"/>
              <a:ext cx="176400" cy="13320"/>
            </a:xfrm>
            <a:custGeom>
              <a:avLst/>
              <a:gdLst/>
              <a:ahLst/>
              <a:rect l="l" t="t" r="r" b="b"/>
              <a:pathLst>
                <a:path w="6342" h="485">
                  <a:moveTo>
                    <a:pt x="243" y="1"/>
                  </a:moveTo>
                  <a:cubicBezTo>
                    <a:pt x="109" y="1"/>
                    <a:pt x="1" y="110"/>
                    <a:pt x="1" y="242"/>
                  </a:cubicBezTo>
                  <a:cubicBezTo>
                    <a:pt x="1" y="376"/>
                    <a:pt x="109" y="484"/>
                    <a:pt x="243" y="484"/>
                  </a:cubicBezTo>
                  <a:lnTo>
                    <a:pt x="6100" y="484"/>
                  </a:lnTo>
                  <a:cubicBezTo>
                    <a:pt x="6234" y="484"/>
                    <a:pt x="6342" y="376"/>
                    <a:pt x="6342" y="242"/>
                  </a:cubicBezTo>
                  <a:cubicBezTo>
                    <a:pt x="6342" y="110"/>
                    <a:pt x="6234" y="1"/>
                    <a:pt x="61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2" name="CustomShape 11"/>
            <p:cNvSpPr/>
            <p:nvPr/>
          </p:nvSpPr>
          <p:spPr>
            <a:xfrm>
              <a:off x="624240" y="1172520"/>
              <a:ext cx="176400" cy="12960"/>
            </a:xfrm>
            <a:custGeom>
              <a:avLst/>
              <a:gdLst/>
              <a:ahLst/>
              <a:rect l="l" t="t" r="r" b="b"/>
              <a:pathLst>
                <a:path w="6342" h="484">
                  <a:moveTo>
                    <a:pt x="243" y="1"/>
                  </a:moveTo>
                  <a:cubicBezTo>
                    <a:pt x="109" y="1"/>
                    <a:pt x="1" y="109"/>
                    <a:pt x="1" y="243"/>
                  </a:cubicBezTo>
                  <a:cubicBezTo>
                    <a:pt x="1" y="375"/>
                    <a:pt x="109" y="483"/>
                    <a:pt x="243" y="483"/>
                  </a:cubicBezTo>
                  <a:lnTo>
                    <a:pt x="6100" y="483"/>
                  </a:lnTo>
                  <a:cubicBezTo>
                    <a:pt x="6234" y="483"/>
                    <a:pt x="6342" y="375"/>
                    <a:pt x="6342" y="243"/>
                  </a:cubicBezTo>
                  <a:cubicBezTo>
                    <a:pt x="6342" y="109"/>
                    <a:pt x="6234" y="1"/>
                    <a:pt x="61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3" name="CustomShape 12"/>
            <p:cNvSpPr/>
            <p:nvPr/>
          </p:nvSpPr>
          <p:spPr>
            <a:xfrm>
              <a:off x="624240" y="1011240"/>
              <a:ext cx="176400" cy="13320"/>
            </a:xfrm>
            <a:custGeom>
              <a:avLst/>
              <a:gdLst/>
              <a:ahLst/>
              <a:rect l="l" t="t" r="r" b="b"/>
              <a:pathLst>
                <a:path w="6342" h="485">
                  <a:moveTo>
                    <a:pt x="243" y="1"/>
                  </a:moveTo>
                  <a:cubicBezTo>
                    <a:pt x="109" y="1"/>
                    <a:pt x="1" y="109"/>
                    <a:pt x="1" y="242"/>
                  </a:cubicBezTo>
                  <a:cubicBezTo>
                    <a:pt x="1" y="376"/>
                    <a:pt x="109" y="484"/>
                    <a:pt x="243" y="484"/>
                  </a:cubicBezTo>
                  <a:lnTo>
                    <a:pt x="6100" y="484"/>
                  </a:lnTo>
                  <a:cubicBezTo>
                    <a:pt x="6234" y="484"/>
                    <a:pt x="6342" y="376"/>
                    <a:pt x="6342" y="242"/>
                  </a:cubicBezTo>
                  <a:cubicBezTo>
                    <a:pt x="6342" y="109"/>
                    <a:pt x="6234" y="1"/>
                    <a:pt x="61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4" name="CustomShape 13"/>
            <p:cNvSpPr/>
            <p:nvPr/>
          </p:nvSpPr>
          <p:spPr>
            <a:xfrm>
              <a:off x="624240" y="970920"/>
              <a:ext cx="176400" cy="12960"/>
            </a:xfrm>
            <a:custGeom>
              <a:avLst/>
              <a:gdLst/>
              <a:ahLst/>
              <a:rect l="l" t="t" r="r" b="b"/>
              <a:pathLst>
                <a:path w="6342" h="483">
                  <a:moveTo>
                    <a:pt x="243" y="1"/>
                  </a:moveTo>
                  <a:cubicBezTo>
                    <a:pt x="109" y="1"/>
                    <a:pt x="1" y="109"/>
                    <a:pt x="1" y="242"/>
                  </a:cubicBezTo>
                  <a:cubicBezTo>
                    <a:pt x="1" y="376"/>
                    <a:pt x="109" y="483"/>
                    <a:pt x="243" y="483"/>
                  </a:cubicBezTo>
                  <a:lnTo>
                    <a:pt x="6100" y="483"/>
                  </a:lnTo>
                  <a:cubicBezTo>
                    <a:pt x="6234" y="483"/>
                    <a:pt x="6342" y="376"/>
                    <a:pt x="6342" y="242"/>
                  </a:cubicBezTo>
                  <a:cubicBezTo>
                    <a:pt x="6342" y="109"/>
                    <a:pt x="6234" y="1"/>
                    <a:pt x="61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5" name="CustomShape 14"/>
            <p:cNvSpPr/>
            <p:nvPr/>
          </p:nvSpPr>
          <p:spPr>
            <a:xfrm>
              <a:off x="865800" y="1064880"/>
              <a:ext cx="75960" cy="26640"/>
            </a:xfrm>
            <a:custGeom>
              <a:avLst/>
              <a:gdLst/>
              <a:ahLst/>
              <a:rect l="l" t="t" r="r" b="b"/>
              <a:pathLst>
                <a:path w="2736" h="966">
                  <a:moveTo>
                    <a:pt x="0" y="0"/>
                  </a:moveTo>
                  <a:lnTo>
                    <a:pt x="0" y="966"/>
                  </a:lnTo>
                  <a:lnTo>
                    <a:pt x="2254" y="966"/>
                  </a:lnTo>
                  <a:cubicBezTo>
                    <a:pt x="2520" y="966"/>
                    <a:pt x="2736" y="750"/>
                    <a:pt x="2736" y="484"/>
                  </a:cubicBezTo>
                  <a:cubicBezTo>
                    <a:pt x="2736" y="216"/>
                    <a:pt x="2520" y="0"/>
                    <a:pt x="22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6" name="CustomShape 15"/>
            <p:cNvSpPr/>
            <p:nvPr/>
          </p:nvSpPr>
          <p:spPr>
            <a:xfrm>
              <a:off x="692280" y="1051560"/>
              <a:ext cx="208800" cy="53640"/>
            </a:xfrm>
            <a:custGeom>
              <a:avLst/>
              <a:gdLst/>
              <a:ahLst/>
              <a:rect l="l" t="t" r="r" b="b"/>
              <a:pathLst>
                <a:path w="7516" h="1933">
                  <a:moveTo>
                    <a:pt x="966" y="1"/>
                  </a:moveTo>
                  <a:lnTo>
                    <a:pt x="0" y="967"/>
                  </a:lnTo>
                  <a:lnTo>
                    <a:pt x="966" y="1932"/>
                  </a:lnTo>
                  <a:lnTo>
                    <a:pt x="7194" y="1932"/>
                  </a:lnTo>
                  <a:lnTo>
                    <a:pt x="7516" y="1449"/>
                  </a:lnTo>
                  <a:lnTo>
                    <a:pt x="7516" y="243"/>
                  </a:lnTo>
                  <a:cubicBezTo>
                    <a:pt x="7516" y="109"/>
                    <a:pt x="7408" y="1"/>
                    <a:pt x="7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7" name="CustomShape 16"/>
            <p:cNvSpPr/>
            <p:nvPr/>
          </p:nvSpPr>
          <p:spPr>
            <a:xfrm>
              <a:off x="772920" y="1091880"/>
              <a:ext cx="128520" cy="26640"/>
            </a:xfrm>
            <a:custGeom>
              <a:avLst/>
              <a:gdLst/>
              <a:ahLst/>
              <a:rect l="l" t="t" r="r" b="b"/>
              <a:pathLst>
                <a:path w="4632" h="967">
                  <a:moveTo>
                    <a:pt x="496" y="1"/>
                  </a:moveTo>
                  <a:cubicBezTo>
                    <a:pt x="221" y="1"/>
                    <a:pt x="0" y="230"/>
                    <a:pt x="13" y="507"/>
                  </a:cubicBezTo>
                  <a:cubicBezTo>
                    <a:pt x="26" y="767"/>
                    <a:pt x="249" y="966"/>
                    <a:pt x="509" y="966"/>
                  </a:cubicBezTo>
                  <a:lnTo>
                    <a:pt x="4390" y="966"/>
                  </a:lnTo>
                  <a:cubicBezTo>
                    <a:pt x="4524" y="966"/>
                    <a:pt x="4632" y="858"/>
                    <a:pt x="4632" y="725"/>
                  </a:cubicBezTo>
                  <a:lnTo>
                    <a:pt x="46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8" name="CustomShape 17"/>
            <p:cNvSpPr/>
            <p:nvPr/>
          </p:nvSpPr>
          <p:spPr>
            <a:xfrm>
              <a:off x="550440" y="1051560"/>
              <a:ext cx="168480" cy="53640"/>
            </a:xfrm>
            <a:custGeom>
              <a:avLst/>
              <a:gdLst/>
              <a:ahLst/>
              <a:rect l="l" t="t" r="r" b="b"/>
              <a:pathLst>
                <a:path w="6068" h="1933">
                  <a:moveTo>
                    <a:pt x="966" y="1"/>
                  </a:moveTo>
                  <a:lnTo>
                    <a:pt x="0" y="967"/>
                  </a:lnTo>
                  <a:lnTo>
                    <a:pt x="966" y="1932"/>
                  </a:lnTo>
                  <a:lnTo>
                    <a:pt x="6068" y="1932"/>
                  </a:lnTo>
                  <a:lnTo>
                    <a:pt x="60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9" name="CustomShape 18"/>
            <p:cNvSpPr/>
            <p:nvPr/>
          </p:nvSpPr>
          <p:spPr>
            <a:xfrm>
              <a:off x="510120" y="1051560"/>
              <a:ext cx="66960" cy="53640"/>
            </a:xfrm>
            <a:custGeom>
              <a:avLst/>
              <a:gdLst/>
              <a:ahLst/>
              <a:rect l="l" t="t" r="r" b="b"/>
              <a:pathLst>
                <a:path w="2415" h="1933">
                  <a:moveTo>
                    <a:pt x="2414" y="1"/>
                  </a:moveTo>
                  <a:lnTo>
                    <a:pt x="195" y="444"/>
                  </a:lnTo>
                  <a:cubicBezTo>
                    <a:pt x="82" y="467"/>
                    <a:pt x="0" y="567"/>
                    <a:pt x="0" y="681"/>
                  </a:cubicBezTo>
                  <a:lnTo>
                    <a:pt x="0" y="1251"/>
                  </a:lnTo>
                  <a:cubicBezTo>
                    <a:pt x="0" y="1366"/>
                    <a:pt x="82" y="1466"/>
                    <a:pt x="195" y="1488"/>
                  </a:cubicBezTo>
                  <a:lnTo>
                    <a:pt x="2414" y="1932"/>
                  </a:lnTo>
                  <a:lnTo>
                    <a:pt x="24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00" name="CustomShape 19"/>
          <p:cNvSpPr/>
          <p:nvPr/>
        </p:nvSpPr>
        <p:spPr>
          <a:xfrm>
            <a:off x="2824200" y="1774440"/>
            <a:ext cx="3475080" cy="25398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901" name="Google Shape;1020;g21739acdd21_3_23" descr=""/>
          <p:cNvPicPr/>
          <p:nvPr/>
        </p:nvPicPr>
        <p:blipFill>
          <a:blip r:embed="rId1"/>
          <a:stretch/>
        </p:blipFill>
        <p:spPr>
          <a:xfrm>
            <a:off x="2912040" y="1838160"/>
            <a:ext cx="3319920" cy="2419560"/>
          </a:xfrm>
          <a:prstGeom prst="rect">
            <a:avLst/>
          </a:prstGeom>
          <a:ln>
            <a:noFill/>
          </a:ln>
        </p:spPr>
      </p:pic>
      <p:sp>
        <p:nvSpPr>
          <p:cNvPr id="902" name="CustomShape 20"/>
          <p:cNvSpPr/>
          <p:nvPr/>
        </p:nvSpPr>
        <p:spPr>
          <a:xfrm>
            <a:off x="3139920" y="1880280"/>
            <a:ext cx="795960" cy="752040"/>
          </a:xfrm>
          <a:prstGeom prst="ellipse">
            <a:avLst/>
          </a:prstGeom>
          <a:solidFill>
            <a:schemeClr val="accent2"/>
          </a:solidFill>
          <a:ln w="9360">
            <a:solidFill>
              <a:schemeClr val="accent2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903" name="Group 21"/>
          <p:cNvGrpSpPr/>
          <p:nvPr/>
        </p:nvGrpSpPr>
        <p:grpSpPr>
          <a:xfrm>
            <a:off x="3219120" y="1980360"/>
            <a:ext cx="637920" cy="552240"/>
            <a:chOff x="3219120" y="1980360"/>
            <a:chExt cx="637920" cy="552240"/>
          </a:xfrm>
        </p:grpSpPr>
        <p:sp>
          <p:nvSpPr>
            <p:cNvPr id="904" name="CustomShape 22"/>
            <p:cNvSpPr/>
            <p:nvPr/>
          </p:nvSpPr>
          <p:spPr>
            <a:xfrm>
              <a:off x="3219120" y="1980360"/>
              <a:ext cx="637920" cy="552240"/>
            </a:xfrm>
            <a:custGeom>
              <a:avLst/>
              <a:gdLst/>
              <a:ahLst/>
              <a:rect l="l" t="t" r="r" b="b"/>
              <a:pathLst>
                <a:path w="16239" h="16240">
                  <a:moveTo>
                    <a:pt x="8120" y="1"/>
                  </a:moveTo>
                  <a:cubicBezTo>
                    <a:pt x="7776" y="1"/>
                    <a:pt x="7458" y="116"/>
                    <a:pt x="7204" y="309"/>
                  </a:cubicBezTo>
                  <a:cubicBezTo>
                    <a:pt x="6952" y="500"/>
                    <a:pt x="6647" y="600"/>
                    <a:pt x="6338" y="600"/>
                  </a:cubicBezTo>
                  <a:cubicBezTo>
                    <a:pt x="6217" y="600"/>
                    <a:pt x="6095" y="584"/>
                    <a:pt x="5976" y="553"/>
                  </a:cubicBezTo>
                  <a:cubicBezTo>
                    <a:pt x="5851" y="520"/>
                    <a:pt x="5722" y="503"/>
                    <a:pt x="5591" y="503"/>
                  </a:cubicBezTo>
                  <a:cubicBezTo>
                    <a:pt x="5398" y="503"/>
                    <a:pt x="5202" y="541"/>
                    <a:pt x="5013" y="619"/>
                  </a:cubicBezTo>
                  <a:cubicBezTo>
                    <a:pt x="4694" y="750"/>
                    <a:pt x="4445" y="977"/>
                    <a:pt x="4285" y="1254"/>
                  </a:cubicBezTo>
                  <a:cubicBezTo>
                    <a:pt x="4063" y="1633"/>
                    <a:pt x="3679" y="1889"/>
                    <a:pt x="3244" y="1949"/>
                  </a:cubicBezTo>
                  <a:cubicBezTo>
                    <a:pt x="2927" y="1993"/>
                    <a:pt x="2621" y="2136"/>
                    <a:pt x="2378" y="2379"/>
                  </a:cubicBezTo>
                  <a:cubicBezTo>
                    <a:pt x="2135" y="2622"/>
                    <a:pt x="1993" y="2927"/>
                    <a:pt x="1949" y="3244"/>
                  </a:cubicBezTo>
                  <a:cubicBezTo>
                    <a:pt x="1889" y="3679"/>
                    <a:pt x="1632" y="4063"/>
                    <a:pt x="1253" y="4285"/>
                  </a:cubicBezTo>
                  <a:cubicBezTo>
                    <a:pt x="977" y="4446"/>
                    <a:pt x="750" y="4696"/>
                    <a:pt x="619" y="5013"/>
                  </a:cubicBezTo>
                  <a:cubicBezTo>
                    <a:pt x="486" y="5331"/>
                    <a:pt x="472" y="5667"/>
                    <a:pt x="553" y="5977"/>
                  </a:cubicBezTo>
                  <a:cubicBezTo>
                    <a:pt x="664" y="6401"/>
                    <a:pt x="574" y="6854"/>
                    <a:pt x="309" y="7204"/>
                  </a:cubicBezTo>
                  <a:cubicBezTo>
                    <a:pt x="115" y="7459"/>
                    <a:pt x="0" y="7776"/>
                    <a:pt x="0" y="8120"/>
                  </a:cubicBezTo>
                  <a:cubicBezTo>
                    <a:pt x="0" y="8464"/>
                    <a:pt x="115" y="8781"/>
                    <a:pt x="309" y="9036"/>
                  </a:cubicBezTo>
                  <a:cubicBezTo>
                    <a:pt x="574" y="9386"/>
                    <a:pt x="664" y="9838"/>
                    <a:pt x="553" y="10263"/>
                  </a:cubicBezTo>
                  <a:cubicBezTo>
                    <a:pt x="472" y="10572"/>
                    <a:pt x="486" y="10909"/>
                    <a:pt x="619" y="11227"/>
                  </a:cubicBezTo>
                  <a:cubicBezTo>
                    <a:pt x="750" y="11544"/>
                    <a:pt x="977" y="11793"/>
                    <a:pt x="1253" y="11955"/>
                  </a:cubicBezTo>
                  <a:cubicBezTo>
                    <a:pt x="1633" y="12177"/>
                    <a:pt x="1889" y="12560"/>
                    <a:pt x="1949" y="12996"/>
                  </a:cubicBezTo>
                  <a:cubicBezTo>
                    <a:pt x="1993" y="13313"/>
                    <a:pt x="2135" y="13618"/>
                    <a:pt x="2378" y="13861"/>
                  </a:cubicBezTo>
                  <a:cubicBezTo>
                    <a:pt x="2622" y="14104"/>
                    <a:pt x="2927" y="14247"/>
                    <a:pt x="3244" y="14291"/>
                  </a:cubicBezTo>
                  <a:cubicBezTo>
                    <a:pt x="3679" y="14350"/>
                    <a:pt x="4063" y="14607"/>
                    <a:pt x="4285" y="14986"/>
                  </a:cubicBezTo>
                  <a:cubicBezTo>
                    <a:pt x="4445" y="15261"/>
                    <a:pt x="4694" y="15490"/>
                    <a:pt x="5013" y="15621"/>
                  </a:cubicBezTo>
                  <a:cubicBezTo>
                    <a:pt x="5202" y="15699"/>
                    <a:pt x="5398" y="15736"/>
                    <a:pt x="5591" y="15736"/>
                  </a:cubicBezTo>
                  <a:cubicBezTo>
                    <a:pt x="5722" y="15736"/>
                    <a:pt x="5851" y="15719"/>
                    <a:pt x="5976" y="15687"/>
                  </a:cubicBezTo>
                  <a:cubicBezTo>
                    <a:pt x="6095" y="15655"/>
                    <a:pt x="6217" y="15640"/>
                    <a:pt x="6338" y="15640"/>
                  </a:cubicBezTo>
                  <a:cubicBezTo>
                    <a:pt x="6647" y="15640"/>
                    <a:pt x="6952" y="15740"/>
                    <a:pt x="7204" y="15931"/>
                  </a:cubicBezTo>
                  <a:cubicBezTo>
                    <a:pt x="7458" y="16124"/>
                    <a:pt x="7776" y="16239"/>
                    <a:pt x="8120" y="16239"/>
                  </a:cubicBezTo>
                  <a:cubicBezTo>
                    <a:pt x="8464" y="16239"/>
                    <a:pt x="8781" y="16124"/>
                    <a:pt x="9035" y="15931"/>
                  </a:cubicBezTo>
                  <a:cubicBezTo>
                    <a:pt x="9287" y="15740"/>
                    <a:pt x="9592" y="15640"/>
                    <a:pt x="9901" y="15640"/>
                  </a:cubicBezTo>
                  <a:cubicBezTo>
                    <a:pt x="10022" y="15640"/>
                    <a:pt x="10143" y="15655"/>
                    <a:pt x="10263" y="15687"/>
                  </a:cubicBezTo>
                  <a:cubicBezTo>
                    <a:pt x="10388" y="15719"/>
                    <a:pt x="10517" y="15736"/>
                    <a:pt x="10648" y="15736"/>
                  </a:cubicBezTo>
                  <a:cubicBezTo>
                    <a:pt x="10841" y="15736"/>
                    <a:pt x="11037" y="15699"/>
                    <a:pt x="11226" y="15621"/>
                  </a:cubicBezTo>
                  <a:cubicBezTo>
                    <a:pt x="11544" y="15490"/>
                    <a:pt x="11793" y="15263"/>
                    <a:pt x="11955" y="14986"/>
                  </a:cubicBezTo>
                  <a:cubicBezTo>
                    <a:pt x="12176" y="14607"/>
                    <a:pt x="12560" y="14350"/>
                    <a:pt x="12995" y="14291"/>
                  </a:cubicBezTo>
                  <a:cubicBezTo>
                    <a:pt x="13312" y="14247"/>
                    <a:pt x="13618" y="14104"/>
                    <a:pt x="13861" y="13861"/>
                  </a:cubicBezTo>
                  <a:cubicBezTo>
                    <a:pt x="14104" y="13618"/>
                    <a:pt x="14247" y="13313"/>
                    <a:pt x="14290" y="12996"/>
                  </a:cubicBezTo>
                  <a:cubicBezTo>
                    <a:pt x="14350" y="12560"/>
                    <a:pt x="14607" y="12177"/>
                    <a:pt x="14986" y="11955"/>
                  </a:cubicBezTo>
                  <a:cubicBezTo>
                    <a:pt x="15261" y="11793"/>
                    <a:pt x="15489" y="11544"/>
                    <a:pt x="15621" y="11227"/>
                  </a:cubicBezTo>
                  <a:cubicBezTo>
                    <a:pt x="15752" y="10909"/>
                    <a:pt x="15768" y="10572"/>
                    <a:pt x="15687" y="10263"/>
                  </a:cubicBezTo>
                  <a:cubicBezTo>
                    <a:pt x="15575" y="9838"/>
                    <a:pt x="15665" y="9386"/>
                    <a:pt x="15931" y="9036"/>
                  </a:cubicBezTo>
                  <a:cubicBezTo>
                    <a:pt x="16124" y="8781"/>
                    <a:pt x="16238" y="8464"/>
                    <a:pt x="16238" y="8120"/>
                  </a:cubicBezTo>
                  <a:cubicBezTo>
                    <a:pt x="16238" y="7776"/>
                    <a:pt x="16124" y="7459"/>
                    <a:pt x="15931" y="7204"/>
                  </a:cubicBezTo>
                  <a:cubicBezTo>
                    <a:pt x="15665" y="6854"/>
                    <a:pt x="15575" y="6401"/>
                    <a:pt x="15687" y="5977"/>
                  </a:cubicBezTo>
                  <a:cubicBezTo>
                    <a:pt x="15768" y="5667"/>
                    <a:pt x="15752" y="5331"/>
                    <a:pt x="15621" y="5013"/>
                  </a:cubicBezTo>
                  <a:cubicBezTo>
                    <a:pt x="15489" y="4696"/>
                    <a:pt x="15261" y="4446"/>
                    <a:pt x="14986" y="4285"/>
                  </a:cubicBezTo>
                  <a:cubicBezTo>
                    <a:pt x="14607" y="4063"/>
                    <a:pt x="14350" y="3679"/>
                    <a:pt x="14290" y="3244"/>
                  </a:cubicBezTo>
                  <a:cubicBezTo>
                    <a:pt x="14247" y="2927"/>
                    <a:pt x="14104" y="2622"/>
                    <a:pt x="13861" y="2379"/>
                  </a:cubicBezTo>
                  <a:cubicBezTo>
                    <a:pt x="13618" y="2136"/>
                    <a:pt x="13312" y="1993"/>
                    <a:pt x="12995" y="1949"/>
                  </a:cubicBezTo>
                  <a:cubicBezTo>
                    <a:pt x="12560" y="1889"/>
                    <a:pt x="12176" y="1633"/>
                    <a:pt x="11955" y="1254"/>
                  </a:cubicBezTo>
                  <a:cubicBezTo>
                    <a:pt x="11793" y="977"/>
                    <a:pt x="11544" y="750"/>
                    <a:pt x="11227" y="619"/>
                  </a:cubicBezTo>
                  <a:cubicBezTo>
                    <a:pt x="11037" y="541"/>
                    <a:pt x="10841" y="503"/>
                    <a:pt x="10648" y="503"/>
                  </a:cubicBezTo>
                  <a:cubicBezTo>
                    <a:pt x="10517" y="503"/>
                    <a:pt x="10388" y="520"/>
                    <a:pt x="10263" y="553"/>
                  </a:cubicBezTo>
                  <a:cubicBezTo>
                    <a:pt x="10143" y="584"/>
                    <a:pt x="10022" y="600"/>
                    <a:pt x="9901" y="600"/>
                  </a:cubicBezTo>
                  <a:cubicBezTo>
                    <a:pt x="9592" y="600"/>
                    <a:pt x="9287" y="500"/>
                    <a:pt x="9035" y="309"/>
                  </a:cubicBezTo>
                  <a:cubicBezTo>
                    <a:pt x="8781" y="116"/>
                    <a:pt x="8464" y="1"/>
                    <a:pt x="81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5" name="CustomShape 23"/>
            <p:cNvSpPr/>
            <p:nvPr/>
          </p:nvSpPr>
          <p:spPr>
            <a:xfrm>
              <a:off x="3274200" y="2027880"/>
              <a:ext cx="527400" cy="456480"/>
            </a:xfrm>
            <a:custGeom>
              <a:avLst/>
              <a:gdLst/>
              <a:ahLst/>
              <a:rect l="l" t="t" r="r" b="b"/>
              <a:pathLst>
                <a:path w="13430" h="13429">
                  <a:moveTo>
                    <a:pt x="6716" y="1"/>
                  </a:moveTo>
                  <a:cubicBezTo>
                    <a:pt x="3007" y="1"/>
                    <a:pt x="1" y="3006"/>
                    <a:pt x="1" y="6715"/>
                  </a:cubicBezTo>
                  <a:cubicBezTo>
                    <a:pt x="1" y="10423"/>
                    <a:pt x="3007" y="13429"/>
                    <a:pt x="6716" y="13429"/>
                  </a:cubicBezTo>
                  <a:cubicBezTo>
                    <a:pt x="10423" y="13429"/>
                    <a:pt x="13430" y="10423"/>
                    <a:pt x="13430" y="6715"/>
                  </a:cubicBezTo>
                  <a:cubicBezTo>
                    <a:pt x="13430" y="3006"/>
                    <a:pt x="10423" y="1"/>
                    <a:pt x="67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6" name="CustomShape 24"/>
            <p:cNvSpPr/>
            <p:nvPr/>
          </p:nvSpPr>
          <p:spPr>
            <a:xfrm>
              <a:off x="3538080" y="2061360"/>
              <a:ext cx="225000" cy="389880"/>
            </a:xfrm>
            <a:custGeom>
              <a:avLst/>
              <a:gdLst/>
              <a:ahLst/>
              <a:rect l="l" t="t" r="r" b="b"/>
              <a:pathLst>
                <a:path w="5735" h="11468">
                  <a:moveTo>
                    <a:pt x="1" y="0"/>
                  </a:moveTo>
                  <a:lnTo>
                    <a:pt x="1" y="11467"/>
                  </a:lnTo>
                  <a:cubicBezTo>
                    <a:pt x="3168" y="11467"/>
                    <a:pt x="5734" y="8901"/>
                    <a:pt x="5734" y="5734"/>
                  </a:cubicBezTo>
                  <a:cubicBezTo>
                    <a:pt x="5734" y="2567"/>
                    <a:pt x="3168" y="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7" name="CustomShape 25"/>
            <p:cNvSpPr/>
            <p:nvPr/>
          </p:nvSpPr>
          <p:spPr>
            <a:xfrm>
              <a:off x="3312720" y="2061360"/>
              <a:ext cx="411840" cy="389880"/>
            </a:xfrm>
            <a:custGeom>
              <a:avLst/>
              <a:gdLst/>
              <a:ahLst/>
              <a:rect l="l" t="t" r="r" b="b"/>
              <a:pathLst>
                <a:path w="10489" h="11468">
                  <a:moveTo>
                    <a:pt x="5735" y="0"/>
                  </a:moveTo>
                  <a:cubicBezTo>
                    <a:pt x="2568" y="0"/>
                    <a:pt x="0" y="2567"/>
                    <a:pt x="0" y="5734"/>
                  </a:cubicBezTo>
                  <a:cubicBezTo>
                    <a:pt x="0" y="8901"/>
                    <a:pt x="2568" y="11467"/>
                    <a:pt x="5735" y="11467"/>
                  </a:cubicBezTo>
                  <a:cubicBezTo>
                    <a:pt x="8360" y="11467"/>
                    <a:pt x="10488" y="8901"/>
                    <a:pt x="10488" y="5734"/>
                  </a:cubicBezTo>
                  <a:cubicBezTo>
                    <a:pt x="10488" y="2567"/>
                    <a:pt x="8360" y="0"/>
                    <a:pt x="57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8" name="CustomShape 26"/>
            <p:cNvSpPr/>
            <p:nvPr/>
          </p:nvSpPr>
          <p:spPr>
            <a:xfrm>
              <a:off x="3632400" y="2144160"/>
              <a:ext cx="38160" cy="201960"/>
            </a:xfrm>
            <a:custGeom>
              <a:avLst/>
              <a:gdLst/>
              <a:ahLst/>
              <a:rect l="l" t="t" r="r" b="b"/>
              <a:pathLst>
                <a:path w="981" h="5948">
                  <a:moveTo>
                    <a:pt x="0" y="0"/>
                  </a:moveTo>
                  <a:lnTo>
                    <a:pt x="0" y="5948"/>
                  </a:lnTo>
                  <a:lnTo>
                    <a:pt x="981" y="4641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9" name="CustomShape 27"/>
            <p:cNvSpPr/>
            <p:nvPr/>
          </p:nvSpPr>
          <p:spPr>
            <a:xfrm>
              <a:off x="3454560" y="2144160"/>
              <a:ext cx="177480" cy="201960"/>
            </a:xfrm>
            <a:custGeom>
              <a:avLst/>
              <a:gdLst/>
              <a:ahLst/>
              <a:rect l="l" t="t" r="r" b="b"/>
              <a:pathLst>
                <a:path w="4527" h="5948">
                  <a:moveTo>
                    <a:pt x="3105" y="0"/>
                  </a:moveTo>
                  <a:cubicBezTo>
                    <a:pt x="2566" y="0"/>
                    <a:pt x="2125" y="443"/>
                    <a:pt x="2125" y="981"/>
                  </a:cubicBezTo>
                  <a:lnTo>
                    <a:pt x="0" y="5948"/>
                  </a:lnTo>
                  <a:lnTo>
                    <a:pt x="4526" y="5948"/>
                  </a:lnTo>
                  <a:lnTo>
                    <a:pt x="4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0" name="CustomShape 28"/>
            <p:cNvSpPr/>
            <p:nvPr/>
          </p:nvSpPr>
          <p:spPr>
            <a:xfrm>
              <a:off x="3405240" y="2144160"/>
              <a:ext cx="132480" cy="190800"/>
            </a:xfrm>
            <a:custGeom>
              <a:avLst/>
              <a:gdLst/>
              <a:ahLst/>
              <a:rect l="l" t="t" r="r" b="b"/>
              <a:pathLst>
                <a:path w="3382" h="5622">
                  <a:moveTo>
                    <a:pt x="0" y="0"/>
                  </a:moveTo>
                  <a:lnTo>
                    <a:pt x="0" y="4641"/>
                  </a:lnTo>
                  <a:lnTo>
                    <a:pt x="3382" y="5621"/>
                  </a:lnTo>
                  <a:lnTo>
                    <a:pt x="3382" y="981"/>
                  </a:lnTo>
                  <a:cubicBezTo>
                    <a:pt x="3382" y="443"/>
                    <a:pt x="2941" y="0"/>
                    <a:pt x="24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1" name="CustomShape 29"/>
            <p:cNvSpPr/>
            <p:nvPr/>
          </p:nvSpPr>
          <p:spPr>
            <a:xfrm>
              <a:off x="3632400" y="2301840"/>
              <a:ext cx="38160" cy="66240"/>
            </a:xfrm>
            <a:custGeom>
              <a:avLst/>
              <a:gdLst/>
              <a:ahLst/>
              <a:rect l="l" t="t" r="r" b="b"/>
              <a:pathLst>
                <a:path w="981" h="1961">
                  <a:moveTo>
                    <a:pt x="0" y="1"/>
                  </a:moveTo>
                  <a:lnTo>
                    <a:pt x="0" y="1960"/>
                  </a:lnTo>
                  <a:lnTo>
                    <a:pt x="981" y="981"/>
                  </a:lnTo>
                  <a:lnTo>
                    <a:pt x="9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2" name="CustomShape 30"/>
            <p:cNvSpPr/>
            <p:nvPr/>
          </p:nvSpPr>
          <p:spPr>
            <a:xfrm>
              <a:off x="3506040" y="2301840"/>
              <a:ext cx="126360" cy="66240"/>
            </a:xfrm>
            <a:custGeom>
              <a:avLst/>
              <a:gdLst/>
              <a:ahLst/>
              <a:rect l="l" t="t" r="r" b="b"/>
              <a:pathLst>
                <a:path w="3220" h="1961">
                  <a:moveTo>
                    <a:pt x="1798" y="1"/>
                  </a:moveTo>
                  <a:cubicBezTo>
                    <a:pt x="1259" y="1"/>
                    <a:pt x="818" y="442"/>
                    <a:pt x="818" y="981"/>
                  </a:cubicBezTo>
                  <a:lnTo>
                    <a:pt x="0" y="1471"/>
                  </a:lnTo>
                  <a:lnTo>
                    <a:pt x="818" y="1960"/>
                  </a:lnTo>
                  <a:lnTo>
                    <a:pt x="3219" y="1471"/>
                  </a:lnTo>
                  <a:lnTo>
                    <a:pt x="32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3" name="CustomShape 31"/>
            <p:cNvSpPr/>
            <p:nvPr/>
          </p:nvSpPr>
          <p:spPr>
            <a:xfrm>
              <a:off x="3405240" y="2301840"/>
              <a:ext cx="132480" cy="66240"/>
            </a:xfrm>
            <a:custGeom>
              <a:avLst/>
              <a:gdLst/>
              <a:ahLst/>
              <a:rect l="l" t="t" r="r" b="b"/>
              <a:pathLst>
                <a:path w="3382" h="1961">
                  <a:moveTo>
                    <a:pt x="0" y="1"/>
                  </a:moveTo>
                  <a:lnTo>
                    <a:pt x="0" y="981"/>
                  </a:lnTo>
                  <a:lnTo>
                    <a:pt x="3382" y="1960"/>
                  </a:lnTo>
                  <a:lnTo>
                    <a:pt x="3382" y="981"/>
                  </a:lnTo>
                  <a:cubicBezTo>
                    <a:pt x="3382" y="442"/>
                    <a:pt x="2941" y="1"/>
                    <a:pt x="24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4" name="CustomShape 32"/>
            <p:cNvSpPr/>
            <p:nvPr/>
          </p:nvSpPr>
          <p:spPr>
            <a:xfrm>
              <a:off x="3613320" y="2335320"/>
              <a:ext cx="57600" cy="33120"/>
            </a:xfrm>
            <a:custGeom>
              <a:avLst/>
              <a:gdLst/>
              <a:ahLst/>
              <a:rect l="l" t="t" r="r" b="b"/>
              <a:pathLst>
                <a:path w="1472" h="980">
                  <a:moveTo>
                    <a:pt x="491" y="0"/>
                  </a:moveTo>
                  <a:lnTo>
                    <a:pt x="1" y="490"/>
                  </a:lnTo>
                  <a:lnTo>
                    <a:pt x="491" y="979"/>
                  </a:lnTo>
                  <a:lnTo>
                    <a:pt x="1472" y="979"/>
                  </a:lnTo>
                  <a:lnTo>
                    <a:pt x="14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5" name="CustomShape 33"/>
            <p:cNvSpPr/>
            <p:nvPr/>
          </p:nvSpPr>
          <p:spPr>
            <a:xfrm>
              <a:off x="3538080" y="2335320"/>
              <a:ext cx="93960" cy="33120"/>
            </a:xfrm>
            <a:custGeom>
              <a:avLst/>
              <a:gdLst/>
              <a:ahLst/>
              <a:rect l="l" t="t" r="r" b="b"/>
              <a:pathLst>
                <a:path w="2403" h="980">
                  <a:moveTo>
                    <a:pt x="981" y="0"/>
                  </a:moveTo>
                  <a:cubicBezTo>
                    <a:pt x="442" y="0"/>
                    <a:pt x="1" y="441"/>
                    <a:pt x="1" y="979"/>
                  </a:cubicBezTo>
                  <a:lnTo>
                    <a:pt x="2402" y="979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6" name="CustomShape 34"/>
            <p:cNvSpPr/>
            <p:nvPr/>
          </p:nvSpPr>
          <p:spPr>
            <a:xfrm>
              <a:off x="3405240" y="2335320"/>
              <a:ext cx="132480" cy="33120"/>
            </a:xfrm>
            <a:custGeom>
              <a:avLst/>
              <a:gdLst/>
              <a:ahLst/>
              <a:rect l="l" t="t" r="r" b="b"/>
              <a:pathLst>
                <a:path w="3382" h="980">
                  <a:moveTo>
                    <a:pt x="0" y="0"/>
                  </a:moveTo>
                  <a:lnTo>
                    <a:pt x="0" y="979"/>
                  </a:lnTo>
                  <a:lnTo>
                    <a:pt x="3382" y="979"/>
                  </a:lnTo>
                  <a:cubicBezTo>
                    <a:pt x="3382" y="441"/>
                    <a:pt x="2941" y="0"/>
                    <a:pt x="24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17" name="CustomShape 35"/>
          <p:cNvSpPr/>
          <p:nvPr/>
        </p:nvSpPr>
        <p:spPr>
          <a:xfrm>
            <a:off x="2824200" y="2027880"/>
            <a:ext cx="3912840" cy="201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7f694c"/>
                </a:solidFill>
                <a:latin typeface="Libre Baskerville"/>
                <a:ea typeface="Arial"/>
              </a:rPr>
              <a:t>H5: Error prevention </a:t>
            </a:r>
            <a:endParaRPr b="0" lang="pt-P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P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7f694c"/>
                </a:solidFill>
                <a:latin typeface="Libre Baskerville"/>
                <a:ea typeface="Arial"/>
              </a:rPr>
              <a:t>H6: </a:t>
            </a:r>
            <a:r>
              <a:rPr b="1" lang="pt-PT" sz="1800" spc="-1" strike="noStrike">
                <a:solidFill>
                  <a:srgbClr val="7f694c"/>
                </a:solidFill>
                <a:latin typeface="Libre Baskerville"/>
                <a:ea typeface="Arial"/>
              </a:rPr>
              <a:t>Recognition rather than recall</a:t>
            </a:r>
            <a:endParaRPr b="0" lang="pt-P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P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7f694c"/>
                </a:solidFill>
                <a:latin typeface="Libre Baskerville"/>
                <a:ea typeface="Arial"/>
              </a:rPr>
              <a:t>H8: </a:t>
            </a:r>
            <a:r>
              <a:rPr b="1" lang="pt-PT" sz="1800" spc="-1" strike="noStrike">
                <a:solidFill>
                  <a:srgbClr val="7f694c"/>
                </a:solidFill>
                <a:latin typeface="Libre Baskerville"/>
                <a:ea typeface="Arial"/>
              </a:rPr>
              <a:t>Aesthetic and minimalist design </a:t>
            </a:r>
            <a:endParaRPr b="0" lang="pt-PT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f694c"/>
      </a:dk2>
      <a:lt2>
        <a:srgbClr val="e0dac8"/>
      </a:lt2>
      <a:accent1>
        <a:srgbClr val="e7d8ac"/>
      </a:accent1>
      <a:accent2>
        <a:srgbClr val="beb296"/>
      </a:accent2>
      <a:accent3>
        <a:srgbClr val="8a7c5c"/>
      </a:accent3>
      <a:accent4>
        <a:srgbClr val="bb9245"/>
      </a:accent4>
      <a:accent5>
        <a:srgbClr val="d8d0b7"/>
      </a:accent5>
      <a:accent6>
        <a:srgbClr val="fff1c6"/>
      </a:accent6>
      <a:hlink>
        <a:srgbClr val="7f694c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f694c"/>
      </a:dk2>
      <a:lt2>
        <a:srgbClr val="e0dac8"/>
      </a:lt2>
      <a:accent1>
        <a:srgbClr val="e7d8ac"/>
      </a:accent1>
      <a:accent2>
        <a:srgbClr val="beb296"/>
      </a:accent2>
      <a:accent3>
        <a:srgbClr val="8a7c5c"/>
      </a:accent3>
      <a:accent4>
        <a:srgbClr val="bb9245"/>
      </a:accent4>
      <a:accent5>
        <a:srgbClr val="d8d0b7"/>
      </a:accent5>
      <a:accent6>
        <a:srgbClr val="fff1c6"/>
      </a:accent6>
      <a:hlink>
        <a:srgbClr val="7f694c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f694c"/>
      </a:dk2>
      <a:lt2>
        <a:srgbClr val="e0dac8"/>
      </a:lt2>
      <a:accent1>
        <a:srgbClr val="e7d8ac"/>
      </a:accent1>
      <a:accent2>
        <a:srgbClr val="beb296"/>
      </a:accent2>
      <a:accent3>
        <a:srgbClr val="8a7c5c"/>
      </a:accent3>
      <a:accent4>
        <a:srgbClr val="bb9245"/>
      </a:accent4>
      <a:accent5>
        <a:srgbClr val="d8d0b7"/>
      </a:accent5>
      <a:accent6>
        <a:srgbClr val="fff1c6"/>
      </a:accent6>
      <a:hlink>
        <a:srgbClr val="7f694c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f694c"/>
      </a:dk2>
      <a:lt2>
        <a:srgbClr val="e0dac8"/>
      </a:lt2>
      <a:accent1>
        <a:srgbClr val="e7d8ac"/>
      </a:accent1>
      <a:accent2>
        <a:srgbClr val="beb296"/>
      </a:accent2>
      <a:accent3>
        <a:srgbClr val="8a7c5c"/>
      </a:accent3>
      <a:accent4>
        <a:srgbClr val="bb9245"/>
      </a:accent4>
      <a:accent5>
        <a:srgbClr val="d8d0b7"/>
      </a:accent5>
      <a:accent6>
        <a:srgbClr val="fff1c6"/>
      </a:accent6>
      <a:hlink>
        <a:srgbClr val="7f694c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f694c"/>
      </a:dk2>
      <a:lt2>
        <a:srgbClr val="e0dac8"/>
      </a:lt2>
      <a:accent1>
        <a:srgbClr val="e7d8ac"/>
      </a:accent1>
      <a:accent2>
        <a:srgbClr val="beb296"/>
      </a:accent2>
      <a:accent3>
        <a:srgbClr val="8a7c5c"/>
      </a:accent3>
      <a:accent4>
        <a:srgbClr val="bb9245"/>
      </a:accent4>
      <a:accent5>
        <a:srgbClr val="d8d0b7"/>
      </a:accent5>
      <a:accent6>
        <a:srgbClr val="fff1c6"/>
      </a:accent6>
      <a:hlink>
        <a:srgbClr val="7f694c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f694c"/>
      </a:dk2>
      <a:lt2>
        <a:srgbClr val="e0dac8"/>
      </a:lt2>
      <a:accent1>
        <a:srgbClr val="e7d8ac"/>
      </a:accent1>
      <a:accent2>
        <a:srgbClr val="beb296"/>
      </a:accent2>
      <a:accent3>
        <a:srgbClr val="8a7c5c"/>
      </a:accent3>
      <a:accent4>
        <a:srgbClr val="bb9245"/>
      </a:accent4>
      <a:accent5>
        <a:srgbClr val="d8d0b7"/>
      </a:accent5>
      <a:accent6>
        <a:srgbClr val="fff1c6"/>
      </a:accent6>
      <a:hlink>
        <a:srgbClr val="7f694c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f694c"/>
      </a:dk2>
      <a:lt2>
        <a:srgbClr val="e0dac8"/>
      </a:lt2>
      <a:accent1>
        <a:srgbClr val="e7d8ac"/>
      </a:accent1>
      <a:accent2>
        <a:srgbClr val="beb296"/>
      </a:accent2>
      <a:accent3>
        <a:srgbClr val="8a7c5c"/>
      </a:accent3>
      <a:accent4>
        <a:srgbClr val="bb9245"/>
      </a:accent4>
      <a:accent5>
        <a:srgbClr val="d8d0b7"/>
      </a:accent5>
      <a:accent6>
        <a:srgbClr val="fff1c6"/>
      </a:accent6>
      <a:hlink>
        <a:srgbClr val="7f694c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f694c"/>
      </a:dk2>
      <a:lt2>
        <a:srgbClr val="e0dac8"/>
      </a:lt2>
      <a:accent1>
        <a:srgbClr val="e7d8ac"/>
      </a:accent1>
      <a:accent2>
        <a:srgbClr val="beb296"/>
      </a:accent2>
      <a:accent3>
        <a:srgbClr val="8a7c5c"/>
      </a:accent3>
      <a:accent4>
        <a:srgbClr val="bb9245"/>
      </a:accent4>
      <a:accent5>
        <a:srgbClr val="d8d0b7"/>
      </a:accent5>
      <a:accent6>
        <a:srgbClr val="fff1c6"/>
      </a:accent6>
      <a:hlink>
        <a:srgbClr val="7f694c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f694c"/>
      </a:dk2>
      <a:lt2>
        <a:srgbClr val="e0dac8"/>
      </a:lt2>
      <a:accent1>
        <a:srgbClr val="e7d8ac"/>
      </a:accent1>
      <a:accent2>
        <a:srgbClr val="beb296"/>
      </a:accent2>
      <a:accent3>
        <a:srgbClr val="8a7c5c"/>
      </a:accent3>
      <a:accent4>
        <a:srgbClr val="bb9245"/>
      </a:accent4>
      <a:accent5>
        <a:srgbClr val="d8d0b7"/>
      </a:accent5>
      <a:accent6>
        <a:srgbClr val="fff1c6"/>
      </a:accent6>
      <a:hlink>
        <a:srgbClr val="7f694c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f694c"/>
      </a:dk2>
      <a:lt2>
        <a:srgbClr val="e0dac8"/>
      </a:lt2>
      <a:accent1>
        <a:srgbClr val="e7d8ac"/>
      </a:accent1>
      <a:accent2>
        <a:srgbClr val="beb296"/>
      </a:accent2>
      <a:accent3>
        <a:srgbClr val="8a7c5c"/>
      </a:accent3>
      <a:accent4>
        <a:srgbClr val="bb9245"/>
      </a:accent4>
      <a:accent5>
        <a:srgbClr val="d8d0b7"/>
      </a:accent5>
      <a:accent6>
        <a:srgbClr val="fff1c6"/>
      </a:accent6>
      <a:hlink>
        <a:srgbClr val="7f694c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f694c"/>
      </a:dk2>
      <a:lt2>
        <a:srgbClr val="e0dac8"/>
      </a:lt2>
      <a:accent1>
        <a:srgbClr val="e7d8ac"/>
      </a:accent1>
      <a:accent2>
        <a:srgbClr val="beb296"/>
      </a:accent2>
      <a:accent3>
        <a:srgbClr val="8a7c5c"/>
      </a:accent3>
      <a:accent4>
        <a:srgbClr val="bb9245"/>
      </a:accent4>
      <a:accent5>
        <a:srgbClr val="d8d0b7"/>
      </a:accent5>
      <a:accent6>
        <a:srgbClr val="fff1c6"/>
      </a:accent6>
      <a:hlink>
        <a:srgbClr val="7f694c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f694c"/>
      </a:dk2>
      <a:lt2>
        <a:srgbClr val="e0dac8"/>
      </a:lt2>
      <a:accent1>
        <a:srgbClr val="e7d8ac"/>
      </a:accent1>
      <a:accent2>
        <a:srgbClr val="beb296"/>
      </a:accent2>
      <a:accent3>
        <a:srgbClr val="8a7c5c"/>
      </a:accent3>
      <a:accent4>
        <a:srgbClr val="bb9245"/>
      </a:accent4>
      <a:accent5>
        <a:srgbClr val="d8d0b7"/>
      </a:accent5>
      <a:accent6>
        <a:srgbClr val="fff1c6"/>
      </a:accent6>
      <a:hlink>
        <a:srgbClr val="7f694c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829</TotalTime>
  <Application>LibreOffice/6.4.7.2$Linux_X86_64 LibreOffice_project/40$Build-2</Application>
  <Words>671</Words>
  <Paragraphs>189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pt-PT</dc:language>
  <cp:lastModifiedBy>Lia Cardoso</cp:lastModifiedBy>
  <dcterms:modified xsi:type="dcterms:W3CDTF">2023-03-09T13:20:36Z</dcterms:modified>
  <cp:revision>2</cp:revision>
  <dc:subject/>
  <dc:title>Goodreads An Heuristic Evaluation 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22</vt:i4>
  </property>
  <property fmtid="{D5CDD505-2E9C-101B-9397-08002B2CF9AE}" pid="8" name="PresentationFormat">
    <vt:lpwstr>Apresentação no Ecrã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22</vt:i4>
  </property>
</Properties>
</file>